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75" r:id="rId2"/>
    <p:sldId id="376" r:id="rId3"/>
    <p:sldId id="349" r:id="rId4"/>
    <p:sldId id="348" r:id="rId5"/>
    <p:sldId id="347" r:id="rId6"/>
    <p:sldId id="346" r:id="rId7"/>
    <p:sldId id="432" r:id="rId8"/>
    <p:sldId id="433" r:id="rId9"/>
    <p:sldId id="434" r:id="rId10"/>
    <p:sldId id="421" r:id="rId11"/>
    <p:sldId id="420" r:id="rId12"/>
    <p:sldId id="345" r:id="rId13"/>
    <p:sldId id="344" r:id="rId14"/>
    <p:sldId id="437" r:id="rId15"/>
    <p:sldId id="438" r:id="rId16"/>
    <p:sldId id="439" r:id="rId17"/>
    <p:sldId id="440" r:id="rId18"/>
    <p:sldId id="342" r:id="rId19"/>
    <p:sldId id="341" r:id="rId20"/>
    <p:sldId id="394" r:id="rId21"/>
    <p:sldId id="395" r:id="rId22"/>
    <p:sldId id="396" r:id="rId23"/>
    <p:sldId id="397" r:id="rId24"/>
    <p:sldId id="398" r:id="rId25"/>
    <p:sldId id="399" r:id="rId26"/>
    <p:sldId id="340" r:id="rId27"/>
    <p:sldId id="353" r:id="rId28"/>
    <p:sldId id="354" r:id="rId29"/>
    <p:sldId id="355" r:id="rId30"/>
    <p:sldId id="356" r:id="rId31"/>
    <p:sldId id="289" r:id="rId32"/>
    <p:sldId id="461" r:id="rId33"/>
    <p:sldId id="358" r:id="rId34"/>
    <p:sldId id="359" r:id="rId35"/>
    <p:sldId id="283" r:id="rId36"/>
    <p:sldId id="360" r:id="rId37"/>
    <p:sldId id="365" r:id="rId38"/>
    <p:sldId id="323" r:id="rId39"/>
    <p:sldId id="322" r:id="rId40"/>
    <p:sldId id="321" r:id="rId41"/>
    <p:sldId id="320" r:id="rId42"/>
    <p:sldId id="319" r:id="rId43"/>
    <p:sldId id="339" r:id="rId44"/>
    <p:sldId id="332" r:id="rId45"/>
    <p:sldId id="331" r:id="rId46"/>
    <p:sldId id="330" r:id="rId47"/>
    <p:sldId id="329" r:id="rId48"/>
    <p:sldId id="328" r:id="rId49"/>
    <p:sldId id="327" r:id="rId50"/>
    <p:sldId id="326" r:id="rId51"/>
    <p:sldId id="325" r:id="rId52"/>
    <p:sldId id="324" r:id="rId53"/>
    <p:sldId id="467" r:id="rId54"/>
    <p:sldId id="457" r:id="rId55"/>
    <p:sldId id="451" r:id="rId56"/>
    <p:sldId id="458" r:id="rId57"/>
    <p:sldId id="459" r:id="rId58"/>
    <p:sldId id="453" r:id="rId59"/>
    <p:sldId id="454" r:id="rId60"/>
    <p:sldId id="460" r:id="rId61"/>
    <p:sldId id="456" r:id="rId62"/>
    <p:sldId id="262" r:id="rId63"/>
    <p:sldId id="466" r:id="rId64"/>
    <p:sldId id="431" r:id="rId65"/>
    <p:sldId id="263" r:id="rId66"/>
    <p:sldId id="426" r:id="rId67"/>
    <p:sldId id="427" r:id="rId68"/>
    <p:sldId id="428" r:id="rId69"/>
    <p:sldId id="414" r:id="rId70"/>
    <p:sldId id="425" r:id="rId71"/>
    <p:sldId id="369" r:id="rId72"/>
    <p:sldId id="422" r:id="rId73"/>
    <p:sldId id="306" r:id="rId74"/>
    <p:sldId id="282" r:id="rId75"/>
    <p:sldId id="310" r:id="rId76"/>
    <p:sldId id="307" r:id="rId77"/>
    <p:sldId id="463" r:id="rId78"/>
    <p:sldId id="291" r:id="rId79"/>
    <p:sldId id="293" r:id="rId80"/>
    <p:sldId id="424" r:id="rId81"/>
    <p:sldId id="423" r:id="rId82"/>
    <p:sldId id="462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4042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  <p15:guide id="10" pos="3840">
          <p15:clr>
            <a:srgbClr val="A4A3A4"/>
          </p15:clr>
        </p15:guide>
        <p15:guide id="14" orient="horz" pos="867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3EBA9A"/>
    <a:srgbClr val="FF4F4F"/>
    <a:srgbClr val="FFC703"/>
    <a:srgbClr val="F5E4AC"/>
    <a:srgbClr val="1B9333"/>
    <a:srgbClr val="31977C"/>
    <a:srgbClr val="88D8C3"/>
    <a:srgbClr val="5CC4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6FD47-2492-405D-84B5-B119AA1E71B8}" v="73" dt="2023-06-21T16:56:27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5026" autoAdjust="0"/>
  </p:normalViewPr>
  <p:slideViewPr>
    <p:cSldViewPr snapToGrid="0">
      <p:cViewPr>
        <p:scale>
          <a:sx n="50" d="100"/>
          <a:sy n="50" d="100"/>
        </p:scale>
        <p:origin x="941" y="754"/>
      </p:cViewPr>
      <p:guideLst>
        <p:guide orient="horz" pos="4042"/>
        <p:guide orient="horz" pos="436"/>
        <p:guide pos="3840"/>
        <p:guide orient="horz" pos="86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ANG MINGYU" userId="c9dc1e93d680e688" providerId="LiveId" clId="{D386FD47-2492-405D-84B5-B119AA1E71B8}"/>
    <pc:docChg chg="undo custSel addSld delSld modSld">
      <pc:chgData name="HWANG MINGYU" userId="c9dc1e93d680e688" providerId="LiveId" clId="{D386FD47-2492-405D-84B5-B119AA1E71B8}" dt="2023-06-21T16:56:40.631" v="1419" actId="20577"/>
      <pc:docMkLst>
        <pc:docMk/>
      </pc:docMkLst>
      <pc:sldChg chg="modSp mod">
        <pc:chgData name="HWANG MINGYU" userId="c9dc1e93d680e688" providerId="LiveId" clId="{D386FD47-2492-405D-84B5-B119AA1E71B8}" dt="2023-06-21T16:08:44.205" v="1008" actId="1076"/>
        <pc:sldMkLst>
          <pc:docMk/>
          <pc:sldMk cId="881328296" sldId="263"/>
        </pc:sldMkLst>
        <pc:spChg chg="mod">
          <ac:chgData name="HWANG MINGYU" userId="c9dc1e93d680e688" providerId="LiveId" clId="{D386FD47-2492-405D-84B5-B119AA1E71B8}" dt="2023-06-21T16:08:44.205" v="1008" actId="1076"/>
          <ac:spMkLst>
            <pc:docMk/>
            <pc:sldMk cId="881328296" sldId="263"/>
            <ac:spMk id="13" creationId="{1E3D667C-3A96-0D37-58C1-BDD6AA91A66B}"/>
          </ac:spMkLst>
        </pc:spChg>
      </pc:sldChg>
      <pc:sldChg chg="delSp modSp mod delAnim">
        <pc:chgData name="HWANG MINGYU" userId="c9dc1e93d680e688" providerId="LiveId" clId="{D386FD47-2492-405D-84B5-B119AA1E71B8}" dt="2023-06-21T16:53:11.484" v="1189" actId="478"/>
        <pc:sldMkLst>
          <pc:docMk/>
          <pc:sldMk cId="4272582836" sldId="325"/>
        </pc:sldMkLst>
        <pc:spChg chg="del">
          <ac:chgData name="HWANG MINGYU" userId="c9dc1e93d680e688" providerId="LiveId" clId="{D386FD47-2492-405D-84B5-B119AA1E71B8}" dt="2023-06-21T16:53:09.314" v="1186" actId="478"/>
          <ac:spMkLst>
            <pc:docMk/>
            <pc:sldMk cId="4272582836" sldId="325"/>
            <ac:spMk id="32" creationId="{879BAD30-9720-FA71-47C5-25A2007BDA73}"/>
          </ac:spMkLst>
        </pc:spChg>
        <pc:spChg chg="del">
          <ac:chgData name="HWANG MINGYU" userId="c9dc1e93d680e688" providerId="LiveId" clId="{D386FD47-2492-405D-84B5-B119AA1E71B8}" dt="2023-06-21T16:53:08.847" v="1185" actId="478"/>
          <ac:spMkLst>
            <pc:docMk/>
            <pc:sldMk cId="4272582836" sldId="325"/>
            <ac:spMk id="33" creationId="{A41FA8AE-D307-C51C-ADAE-42719CA8D2F5}"/>
          </ac:spMkLst>
        </pc:spChg>
        <pc:spChg chg="mod">
          <ac:chgData name="HWANG MINGYU" userId="c9dc1e93d680e688" providerId="LiveId" clId="{D386FD47-2492-405D-84B5-B119AA1E71B8}" dt="2023-06-21T16:53:07.178" v="1183" actId="165"/>
          <ac:spMkLst>
            <pc:docMk/>
            <pc:sldMk cId="4272582836" sldId="325"/>
            <ac:spMk id="38" creationId="{D3743CFD-3736-4B28-33B0-93A1DA8CFDBF}"/>
          </ac:spMkLst>
        </pc:spChg>
        <pc:spChg chg="mod">
          <ac:chgData name="HWANG MINGYU" userId="c9dc1e93d680e688" providerId="LiveId" clId="{D386FD47-2492-405D-84B5-B119AA1E71B8}" dt="2023-06-21T16:53:07.178" v="1183" actId="165"/>
          <ac:spMkLst>
            <pc:docMk/>
            <pc:sldMk cId="4272582836" sldId="325"/>
            <ac:spMk id="39" creationId="{33FAF807-07FC-9370-0240-234069879606}"/>
          </ac:spMkLst>
        </pc:spChg>
        <pc:spChg chg="del">
          <ac:chgData name="HWANG MINGYU" userId="c9dc1e93d680e688" providerId="LiveId" clId="{D386FD47-2492-405D-84B5-B119AA1E71B8}" dt="2023-06-21T16:53:01.342" v="1181" actId="478"/>
          <ac:spMkLst>
            <pc:docMk/>
            <pc:sldMk cId="4272582836" sldId="325"/>
            <ac:spMk id="54" creationId="{640FD7B2-1F72-B887-6780-7C47B2CDC3CD}"/>
          </ac:spMkLst>
        </pc:spChg>
        <pc:spChg chg="del">
          <ac:chgData name="HWANG MINGYU" userId="c9dc1e93d680e688" providerId="LiveId" clId="{D386FD47-2492-405D-84B5-B119AA1E71B8}" dt="2023-06-21T16:53:02.305" v="1182" actId="478"/>
          <ac:spMkLst>
            <pc:docMk/>
            <pc:sldMk cId="4272582836" sldId="325"/>
            <ac:spMk id="59" creationId="{ED81A6E2-9033-9760-3449-45DF0F0D26D6}"/>
          </ac:spMkLst>
        </pc:spChg>
        <pc:spChg chg="mod">
          <ac:chgData name="HWANG MINGYU" userId="c9dc1e93d680e688" providerId="LiveId" clId="{D386FD47-2492-405D-84B5-B119AA1E71B8}" dt="2023-06-21T16:52:59.987" v="1179" actId="165"/>
          <ac:spMkLst>
            <pc:docMk/>
            <pc:sldMk cId="4272582836" sldId="325"/>
            <ac:spMk id="75" creationId="{D720B2DF-FA2E-051B-09C3-6CC6631CDB68}"/>
          </ac:spMkLst>
        </pc:spChg>
        <pc:spChg chg="mod">
          <ac:chgData name="HWANG MINGYU" userId="c9dc1e93d680e688" providerId="LiveId" clId="{D386FD47-2492-405D-84B5-B119AA1E71B8}" dt="2023-06-21T16:52:59.987" v="1179" actId="165"/>
          <ac:spMkLst>
            <pc:docMk/>
            <pc:sldMk cId="4272582836" sldId="325"/>
            <ac:spMk id="76" creationId="{3C73308F-E165-6FFA-2EFF-10C63A61B1E8}"/>
          </ac:spMkLst>
        </pc:spChg>
        <pc:grpChg chg="del">
          <ac:chgData name="HWANG MINGYU" userId="c9dc1e93d680e688" providerId="LiveId" clId="{D386FD47-2492-405D-84B5-B119AA1E71B8}" dt="2023-06-21T16:53:07.178" v="1183" actId="165"/>
          <ac:grpSpMkLst>
            <pc:docMk/>
            <pc:sldMk cId="4272582836" sldId="325"/>
            <ac:grpSpMk id="30" creationId="{63E91C95-3A95-BBED-8E00-54503C453D7C}"/>
          </ac:grpSpMkLst>
        </pc:grpChg>
        <pc:grpChg chg="del mod topLvl">
          <ac:chgData name="HWANG MINGYU" userId="c9dc1e93d680e688" providerId="LiveId" clId="{D386FD47-2492-405D-84B5-B119AA1E71B8}" dt="2023-06-21T16:53:08.252" v="1184" actId="478"/>
          <ac:grpSpMkLst>
            <pc:docMk/>
            <pc:sldMk cId="4272582836" sldId="325"/>
            <ac:grpSpMk id="34" creationId="{E6B6D0CF-6332-18A4-3568-C9E89E9B90CD}"/>
          </ac:grpSpMkLst>
        </pc:grpChg>
        <pc:grpChg chg="del">
          <ac:chgData name="HWANG MINGYU" userId="c9dc1e93d680e688" providerId="LiveId" clId="{D386FD47-2492-405D-84B5-B119AA1E71B8}" dt="2023-06-21T16:52:59.987" v="1179" actId="165"/>
          <ac:grpSpMkLst>
            <pc:docMk/>
            <pc:sldMk cId="4272582836" sldId="325"/>
            <ac:grpSpMk id="70" creationId="{1B2ED533-9190-EC46-FD23-9A6E3B0F417A}"/>
          </ac:grpSpMkLst>
        </pc:grpChg>
        <pc:grpChg chg="del mod topLvl">
          <ac:chgData name="HWANG MINGYU" userId="c9dc1e93d680e688" providerId="LiveId" clId="{D386FD47-2492-405D-84B5-B119AA1E71B8}" dt="2023-06-21T16:53:00.523" v="1180" actId="478"/>
          <ac:grpSpMkLst>
            <pc:docMk/>
            <pc:sldMk cId="4272582836" sldId="325"/>
            <ac:grpSpMk id="71" creationId="{CB56061B-7ACA-8AE3-2552-437E06EB9034}"/>
          </ac:grpSpMkLst>
        </pc:grpChg>
        <pc:cxnChg chg="del mod topLvl">
          <ac:chgData name="HWANG MINGYU" userId="c9dc1e93d680e688" providerId="LiveId" clId="{D386FD47-2492-405D-84B5-B119AA1E71B8}" dt="2023-06-21T16:53:10.173" v="1187" actId="478"/>
          <ac:cxnSpMkLst>
            <pc:docMk/>
            <pc:sldMk cId="4272582836" sldId="325"/>
            <ac:cxnSpMk id="35" creationId="{43CA517C-37A9-F8DA-0EC2-5F0C1F9DCF6F}"/>
          </ac:cxnSpMkLst>
        </pc:cxnChg>
        <pc:cxnChg chg="del mod topLvl">
          <ac:chgData name="HWANG MINGYU" userId="c9dc1e93d680e688" providerId="LiveId" clId="{D386FD47-2492-405D-84B5-B119AA1E71B8}" dt="2023-06-21T16:53:11.484" v="1189" actId="478"/>
          <ac:cxnSpMkLst>
            <pc:docMk/>
            <pc:sldMk cId="4272582836" sldId="325"/>
            <ac:cxnSpMk id="36" creationId="{4E55DB48-9026-4707-A6FD-1BC241DF04AA}"/>
          </ac:cxnSpMkLst>
        </pc:cxnChg>
        <pc:cxnChg chg="del mod topLvl">
          <ac:chgData name="HWANG MINGYU" userId="c9dc1e93d680e688" providerId="LiveId" clId="{D386FD47-2492-405D-84B5-B119AA1E71B8}" dt="2023-06-21T16:53:10.897" v="1188" actId="478"/>
          <ac:cxnSpMkLst>
            <pc:docMk/>
            <pc:sldMk cId="4272582836" sldId="325"/>
            <ac:cxnSpMk id="37" creationId="{B570098D-5F86-1A01-28A5-0853532AA0C1}"/>
          </ac:cxnSpMkLst>
        </pc:cxnChg>
        <pc:cxnChg chg="del mod topLvl">
          <ac:chgData name="HWANG MINGYU" userId="c9dc1e93d680e688" providerId="LiveId" clId="{D386FD47-2492-405D-84B5-B119AA1E71B8}" dt="2023-06-21T16:53:00.523" v="1180" actId="478"/>
          <ac:cxnSpMkLst>
            <pc:docMk/>
            <pc:sldMk cId="4272582836" sldId="325"/>
            <ac:cxnSpMk id="72" creationId="{7791FF36-CACA-EB01-012E-E61B7B904C13}"/>
          </ac:cxnSpMkLst>
        </pc:cxnChg>
        <pc:cxnChg chg="del mod topLvl">
          <ac:chgData name="HWANG MINGYU" userId="c9dc1e93d680e688" providerId="LiveId" clId="{D386FD47-2492-405D-84B5-B119AA1E71B8}" dt="2023-06-21T16:53:00.523" v="1180" actId="478"/>
          <ac:cxnSpMkLst>
            <pc:docMk/>
            <pc:sldMk cId="4272582836" sldId="325"/>
            <ac:cxnSpMk id="73" creationId="{BD15F45D-F58C-94F4-7B43-B1C858F604FF}"/>
          </ac:cxnSpMkLst>
        </pc:cxnChg>
        <pc:cxnChg chg="del mod topLvl">
          <ac:chgData name="HWANG MINGYU" userId="c9dc1e93d680e688" providerId="LiveId" clId="{D386FD47-2492-405D-84B5-B119AA1E71B8}" dt="2023-06-21T16:53:00.523" v="1180" actId="478"/>
          <ac:cxnSpMkLst>
            <pc:docMk/>
            <pc:sldMk cId="4272582836" sldId="325"/>
            <ac:cxnSpMk id="74" creationId="{E0FCD48E-6FB3-16D3-D601-3ECE00C4CE29}"/>
          </ac:cxnSpMkLst>
        </pc:cxnChg>
      </pc:sldChg>
      <pc:sldChg chg="addSp delSp modSp mod delAnim">
        <pc:chgData name="HWANG MINGYU" userId="c9dc1e93d680e688" providerId="LiveId" clId="{D386FD47-2492-405D-84B5-B119AA1E71B8}" dt="2023-06-21T16:52:48.395" v="1178" actId="478"/>
        <pc:sldMkLst>
          <pc:docMk/>
          <pc:sldMk cId="1488543272" sldId="327"/>
        </pc:sldMkLst>
        <pc:spChg chg="del">
          <ac:chgData name="HWANG MINGYU" userId="c9dc1e93d680e688" providerId="LiveId" clId="{D386FD47-2492-405D-84B5-B119AA1E71B8}" dt="2023-06-21T16:52:23.171" v="1164" actId="478"/>
          <ac:spMkLst>
            <pc:docMk/>
            <pc:sldMk cId="1488543272" sldId="327"/>
            <ac:spMk id="22" creationId="{C724E242-21E9-EC4E-B9F3-84566B6E83A4}"/>
          </ac:spMkLst>
        </pc:spChg>
        <pc:spChg chg="mod topLvl">
          <ac:chgData name="HWANG MINGYU" userId="c9dc1e93d680e688" providerId="LiveId" clId="{D386FD47-2492-405D-84B5-B119AA1E71B8}" dt="2023-06-21T16:52:41.543" v="1174" actId="1076"/>
          <ac:spMkLst>
            <pc:docMk/>
            <pc:sldMk cId="1488543272" sldId="327"/>
            <ac:spMk id="23" creationId="{0CC92DBE-219F-E09E-8BC3-742D262CBAAE}"/>
          </ac:spMkLst>
        </pc:spChg>
        <pc:spChg chg="mod">
          <ac:chgData name="HWANG MINGYU" userId="c9dc1e93d680e688" providerId="LiveId" clId="{D386FD47-2492-405D-84B5-B119AA1E71B8}" dt="2023-06-21T16:52:35.265" v="1172" actId="165"/>
          <ac:spMkLst>
            <pc:docMk/>
            <pc:sldMk cId="1488543272" sldId="327"/>
            <ac:spMk id="30" creationId="{5C2FF687-9600-52F2-CCA1-3D43FA18C55A}"/>
          </ac:spMkLst>
        </pc:spChg>
        <pc:spChg chg="mod">
          <ac:chgData name="HWANG MINGYU" userId="c9dc1e93d680e688" providerId="LiveId" clId="{D386FD47-2492-405D-84B5-B119AA1E71B8}" dt="2023-06-21T16:52:35.265" v="1172" actId="165"/>
          <ac:spMkLst>
            <pc:docMk/>
            <pc:sldMk cId="1488543272" sldId="327"/>
            <ac:spMk id="31" creationId="{360B566C-8B8A-192E-61AE-78183F26519E}"/>
          </ac:spMkLst>
        </pc:spChg>
        <pc:spChg chg="del">
          <ac:chgData name="HWANG MINGYU" userId="c9dc1e93d680e688" providerId="LiveId" clId="{D386FD47-2492-405D-84B5-B119AA1E71B8}" dt="2023-06-21T16:52:23.608" v="1165" actId="478"/>
          <ac:spMkLst>
            <pc:docMk/>
            <pc:sldMk cId="1488543272" sldId="327"/>
            <ac:spMk id="34" creationId="{1C551833-8559-77D4-1C1C-3D049F071074}"/>
          </ac:spMkLst>
        </pc:spChg>
        <pc:spChg chg="mod topLvl">
          <ac:chgData name="HWANG MINGYU" userId="c9dc1e93d680e688" providerId="LiveId" clId="{D386FD47-2492-405D-84B5-B119AA1E71B8}" dt="2023-06-21T16:52:41.543" v="1174" actId="1076"/>
          <ac:spMkLst>
            <pc:docMk/>
            <pc:sldMk cId="1488543272" sldId="327"/>
            <ac:spMk id="35" creationId="{00415BFF-35A9-5F30-6F95-F3D426FC3A5C}"/>
          </ac:spMkLst>
        </pc:spChg>
        <pc:spChg chg="mod">
          <ac:chgData name="HWANG MINGYU" userId="c9dc1e93d680e688" providerId="LiveId" clId="{D386FD47-2492-405D-84B5-B119AA1E71B8}" dt="2023-06-21T16:52:28.270" v="1168" actId="165"/>
          <ac:spMkLst>
            <pc:docMk/>
            <pc:sldMk cId="1488543272" sldId="327"/>
            <ac:spMk id="41" creationId="{719C970B-CE59-BAEC-CBA4-2E89DA50D59F}"/>
          </ac:spMkLst>
        </pc:spChg>
        <pc:spChg chg="mod">
          <ac:chgData name="HWANG MINGYU" userId="c9dc1e93d680e688" providerId="LiveId" clId="{D386FD47-2492-405D-84B5-B119AA1E71B8}" dt="2023-06-21T16:52:28.270" v="1168" actId="165"/>
          <ac:spMkLst>
            <pc:docMk/>
            <pc:sldMk cId="1488543272" sldId="327"/>
            <ac:spMk id="42" creationId="{19486508-1C26-B5F9-8C7A-29D08BC430E0}"/>
          </ac:spMkLst>
        </pc:spChg>
        <pc:spChg chg="mod">
          <ac:chgData name="HWANG MINGYU" userId="c9dc1e93d680e688" providerId="LiveId" clId="{D386FD47-2492-405D-84B5-B119AA1E71B8}" dt="2023-06-21T16:52:41.543" v="1174" actId="1076"/>
          <ac:spMkLst>
            <pc:docMk/>
            <pc:sldMk cId="1488543272" sldId="327"/>
            <ac:spMk id="43" creationId="{98BC59AE-72D2-B103-44BD-63ECB3C96AD6}"/>
          </ac:spMkLst>
        </pc:spChg>
        <pc:spChg chg="mod">
          <ac:chgData name="HWANG MINGYU" userId="c9dc1e93d680e688" providerId="LiveId" clId="{D386FD47-2492-405D-84B5-B119AA1E71B8}" dt="2023-06-21T16:52:43.158" v="1175" actId="1076"/>
          <ac:spMkLst>
            <pc:docMk/>
            <pc:sldMk cId="1488543272" sldId="327"/>
            <ac:spMk id="44" creationId="{1CC5EE86-73F9-D691-B277-F8B3A58B9D5A}"/>
          </ac:spMkLst>
        </pc:spChg>
        <pc:spChg chg="del">
          <ac:chgData name="HWANG MINGYU" userId="c9dc1e93d680e688" providerId="LiveId" clId="{D386FD47-2492-405D-84B5-B119AA1E71B8}" dt="2023-06-21T16:52:20.693" v="1163" actId="478"/>
          <ac:spMkLst>
            <pc:docMk/>
            <pc:sldMk cId="1488543272" sldId="327"/>
            <ac:spMk id="45" creationId="{FA8ECE99-2436-F82F-B797-FE29A8D87A53}"/>
          </ac:spMkLst>
        </pc:spChg>
        <pc:spChg chg="del mod">
          <ac:chgData name="HWANG MINGYU" userId="c9dc1e93d680e688" providerId="LiveId" clId="{D386FD47-2492-405D-84B5-B119AA1E71B8}" dt="2023-06-21T16:52:48.395" v="1178" actId="478"/>
          <ac:spMkLst>
            <pc:docMk/>
            <pc:sldMk cId="1488543272" sldId="327"/>
            <ac:spMk id="47" creationId="{9F4B3980-F775-C34D-77CE-2D527CF1984F}"/>
          </ac:spMkLst>
        </pc:spChg>
        <pc:grpChg chg="add del">
          <ac:chgData name="HWANG MINGYU" userId="c9dc1e93d680e688" providerId="LiveId" clId="{D386FD47-2492-405D-84B5-B119AA1E71B8}" dt="2023-06-21T16:52:35.265" v="1172" actId="165"/>
          <ac:grpSpMkLst>
            <pc:docMk/>
            <pc:sldMk cId="1488543272" sldId="327"/>
            <ac:grpSpMk id="21" creationId="{27D7592E-8B98-6D4D-F02B-AB8CE271EA71}"/>
          </ac:grpSpMkLst>
        </pc:grpChg>
        <pc:grpChg chg="del mod topLvl">
          <ac:chgData name="HWANG MINGYU" userId="c9dc1e93d680e688" providerId="LiveId" clId="{D386FD47-2492-405D-84B5-B119AA1E71B8}" dt="2023-06-21T16:52:36.953" v="1173" actId="478"/>
          <ac:grpSpMkLst>
            <pc:docMk/>
            <pc:sldMk cId="1488543272" sldId="327"/>
            <ac:grpSpMk id="24" creationId="{691B57DA-24DA-939A-D5D7-DAFAE5D41F1E}"/>
          </ac:grpSpMkLst>
        </pc:grpChg>
        <pc:grpChg chg="mod">
          <ac:chgData name="HWANG MINGYU" userId="c9dc1e93d680e688" providerId="LiveId" clId="{D386FD47-2492-405D-84B5-B119AA1E71B8}" dt="2023-06-21T16:52:35.265" v="1172" actId="165"/>
          <ac:grpSpMkLst>
            <pc:docMk/>
            <pc:sldMk cId="1488543272" sldId="327"/>
            <ac:grpSpMk id="25" creationId="{1D9FE57C-C148-DD6F-93B4-479D03F9851E}"/>
          </ac:grpSpMkLst>
        </pc:grpChg>
        <pc:grpChg chg="add del">
          <ac:chgData name="HWANG MINGYU" userId="c9dc1e93d680e688" providerId="LiveId" clId="{D386FD47-2492-405D-84B5-B119AA1E71B8}" dt="2023-06-21T16:52:28.270" v="1168" actId="165"/>
          <ac:grpSpMkLst>
            <pc:docMk/>
            <pc:sldMk cId="1488543272" sldId="327"/>
            <ac:grpSpMk id="33" creationId="{D1F13B1D-1037-35D9-562A-10BCDE172287}"/>
          </ac:grpSpMkLst>
        </pc:grpChg>
        <pc:grpChg chg="del mod topLvl">
          <ac:chgData name="HWANG MINGYU" userId="c9dc1e93d680e688" providerId="LiveId" clId="{D386FD47-2492-405D-84B5-B119AA1E71B8}" dt="2023-06-21T16:52:31.186" v="1169" actId="478"/>
          <ac:grpSpMkLst>
            <pc:docMk/>
            <pc:sldMk cId="1488543272" sldId="327"/>
            <ac:grpSpMk id="36" creationId="{570BDDD8-69BF-C4E1-0C4C-737FD7AC3427}"/>
          </ac:grpSpMkLst>
        </pc:grpChg>
        <pc:grpChg chg="mod">
          <ac:chgData name="HWANG MINGYU" userId="c9dc1e93d680e688" providerId="LiveId" clId="{D386FD47-2492-405D-84B5-B119AA1E71B8}" dt="2023-06-21T16:52:28.270" v="1168" actId="165"/>
          <ac:grpSpMkLst>
            <pc:docMk/>
            <pc:sldMk cId="1488543272" sldId="327"/>
            <ac:grpSpMk id="37" creationId="{407F80E7-38C7-1B0E-C4FD-497380FF563B}"/>
          </ac:grpSpMkLst>
        </pc:grpChg>
        <pc:cxnChg chg="mod">
          <ac:chgData name="HWANG MINGYU" userId="c9dc1e93d680e688" providerId="LiveId" clId="{D386FD47-2492-405D-84B5-B119AA1E71B8}" dt="2023-06-21T16:52:35.265" v="1172" actId="165"/>
          <ac:cxnSpMkLst>
            <pc:docMk/>
            <pc:sldMk cId="1488543272" sldId="327"/>
            <ac:cxnSpMk id="27" creationId="{03D62300-C390-E7AE-5679-4572A532FE2C}"/>
          </ac:cxnSpMkLst>
        </pc:cxnChg>
        <pc:cxnChg chg="mod">
          <ac:chgData name="HWANG MINGYU" userId="c9dc1e93d680e688" providerId="LiveId" clId="{D386FD47-2492-405D-84B5-B119AA1E71B8}" dt="2023-06-21T16:52:35.265" v="1172" actId="165"/>
          <ac:cxnSpMkLst>
            <pc:docMk/>
            <pc:sldMk cId="1488543272" sldId="327"/>
            <ac:cxnSpMk id="28" creationId="{2522B7DF-687B-46E4-1ABB-138F1F1BD308}"/>
          </ac:cxnSpMkLst>
        </pc:cxnChg>
        <pc:cxnChg chg="mod">
          <ac:chgData name="HWANG MINGYU" userId="c9dc1e93d680e688" providerId="LiveId" clId="{D386FD47-2492-405D-84B5-B119AA1E71B8}" dt="2023-06-21T16:52:35.265" v="1172" actId="165"/>
          <ac:cxnSpMkLst>
            <pc:docMk/>
            <pc:sldMk cId="1488543272" sldId="327"/>
            <ac:cxnSpMk id="29" creationId="{E2311B8F-1CAE-72AD-F396-69725C4562D3}"/>
          </ac:cxnSpMkLst>
        </pc:cxnChg>
        <pc:cxnChg chg="mod">
          <ac:chgData name="HWANG MINGYU" userId="c9dc1e93d680e688" providerId="LiveId" clId="{D386FD47-2492-405D-84B5-B119AA1E71B8}" dt="2023-06-21T16:52:28.270" v="1168" actId="165"/>
          <ac:cxnSpMkLst>
            <pc:docMk/>
            <pc:sldMk cId="1488543272" sldId="327"/>
            <ac:cxnSpMk id="38" creationId="{E2D6A147-FE75-5D54-FBD1-86CD66E4FFCC}"/>
          </ac:cxnSpMkLst>
        </pc:cxnChg>
        <pc:cxnChg chg="mod">
          <ac:chgData name="HWANG MINGYU" userId="c9dc1e93d680e688" providerId="LiveId" clId="{D386FD47-2492-405D-84B5-B119AA1E71B8}" dt="2023-06-21T16:52:28.270" v="1168" actId="165"/>
          <ac:cxnSpMkLst>
            <pc:docMk/>
            <pc:sldMk cId="1488543272" sldId="327"/>
            <ac:cxnSpMk id="39" creationId="{2503635A-A35C-B264-D4EF-940FD8BC9348}"/>
          </ac:cxnSpMkLst>
        </pc:cxnChg>
        <pc:cxnChg chg="mod">
          <ac:chgData name="HWANG MINGYU" userId="c9dc1e93d680e688" providerId="LiveId" clId="{D386FD47-2492-405D-84B5-B119AA1E71B8}" dt="2023-06-21T16:52:28.270" v="1168" actId="165"/>
          <ac:cxnSpMkLst>
            <pc:docMk/>
            <pc:sldMk cId="1488543272" sldId="327"/>
            <ac:cxnSpMk id="40" creationId="{D566C334-1485-A4D6-FCFD-095C1144F562}"/>
          </ac:cxnSpMkLst>
        </pc:cxnChg>
      </pc:sldChg>
      <pc:sldChg chg="delSp modSp mod">
        <pc:chgData name="HWANG MINGYU" userId="c9dc1e93d680e688" providerId="LiveId" clId="{D386FD47-2492-405D-84B5-B119AA1E71B8}" dt="2023-06-21T16:50:11.766" v="1135" actId="478"/>
        <pc:sldMkLst>
          <pc:docMk/>
          <pc:sldMk cId="3519446084" sldId="330"/>
        </pc:sldMkLst>
        <pc:spChg chg="del">
          <ac:chgData name="HWANG MINGYU" userId="c9dc1e93d680e688" providerId="LiveId" clId="{D386FD47-2492-405D-84B5-B119AA1E71B8}" dt="2023-06-21T16:18:55.750" v="1081" actId="478"/>
          <ac:spMkLst>
            <pc:docMk/>
            <pc:sldMk cId="3519446084" sldId="330"/>
            <ac:spMk id="17" creationId="{BFAEF1F3-4EF4-876C-C9E5-A34F450C8922}"/>
          </ac:spMkLst>
        </pc:spChg>
        <pc:spChg chg="del">
          <ac:chgData name="HWANG MINGYU" userId="c9dc1e93d680e688" providerId="LiveId" clId="{D386FD47-2492-405D-84B5-B119AA1E71B8}" dt="2023-06-21T16:50:11.766" v="1135" actId="478"/>
          <ac:spMkLst>
            <pc:docMk/>
            <pc:sldMk cId="3519446084" sldId="330"/>
            <ac:spMk id="22" creationId="{8BCA7CCB-FC31-22F8-9AEF-37092ED37C4D}"/>
          </ac:spMkLst>
        </pc:spChg>
        <pc:spChg chg="mod">
          <ac:chgData name="HWANG MINGYU" userId="c9dc1e93d680e688" providerId="LiveId" clId="{D386FD47-2492-405D-84B5-B119AA1E71B8}" dt="2023-06-21T16:19:11.134" v="1088" actId="1076"/>
          <ac:spMkLst>
            <pc:docMk/>
            <pc:sldMk cId="3519446084" sldId="330"/>
            <ac:spMk id="34" creationId="{88341F06-5EE8-C2B2-5665-EB5A3709C62B}"/>
          </ac:spMkLst>
        </pc:spChg>
        <pc:spChg chg="mod">
          <ac:chgData name="HWANG MINGYU" userId="c9dc1e93d680e688" providerId="LiveId" clId="{D386FD47-2492-405D-84B5-B119AA1E71B8}" dt="2023-06-21T16:19:13.080" v="1089" actId="1076"/>
          <ac:spMkLst>
            <pc:docMk/>
            <pc:sldMk cId="3519446084" sldId="330"/>
            <ac:spMk id="35" creationId="{FD759340-00F3-6854-7E4D-22C49259DFFA}"/>
          </ac:spMkLst>
        </pc:spChg>
        <pc:spChg chg="mod">
          <ac:chgData name="HWANG MINGYU" userId="c9dc1e93d680e688" providerId="LiveId" clId="{D386FD47-2492-405D-84B5-B119AA1E71B8}" dt="2023-06-21T16:19:07.032" v="1086" actId="1076"/>
          <ac:spMkLst>
            <pc:docMk/>
            <pc:sldMk cId="3519446084" sldId="330"/>
            <ac:spMk id="37" creationId="{8CA2130C-5641-1046-54D5-0C153D0D584E}"/>
          </ac:spMkLst>
        </pc:spChg>
        <pc:spChg chg="mod">
          <ac:chgData name="HWANG MINGYU" userId="c9dc1e93d680e688" providerId="LiveId" clId="{D386FD47-2492-405D-84B5-B119AA1E71B8}" dt="2023-06-21T16:19:09.114" v="1087" actId="1076"/>
          <ac:spMkLst>
            <pc:docMk/>
            <pc:sldMk cId="3519446084" sldId="330"/>
            <ac:spMk id="38" creationId="{E1EA9AEA-3A72-C5CA-07D2-DE07ED6E5AD7}"/>
          </ac:spMkLst>
        </pc:spChg>
        <pc:spChg chg="mod">
          <ac:chgData name="HWANG MINGYU" userId="c9dc1e93d680e688" providerId="LiveId" clId="{D386FD47-2492-405D-84B5-B119AA1E71B8}" dt="2023-06-21T16:49:37.795" v="1125" actId="1076"/>
          <ac:spMkLst>
            <pc:docMk/>
            <pc:sldMk cId="3519446084" sldId="330"/>
            <ac:spMk id="40" creationId="{B150630B-A9F9-D94D-614C-E707722D61E8}"/>
          </ac:spMkLst>
        </pc:spChg>
        <pc:spChg chg="mod">
          <ac:chgData name="HWANG MINGYU" userId="c9dc1e93d680e688" providerId="LiveId" clId="{D386FD47-2492-405D-84B5-B119AA1E71B8}" dt="2023-06-21T16:49:34.855" v="1124" actId="1076"/>
          <ac:spMkLst>
            <pc:docMk/>
            <pc:sldMk cId="3519446084" sldId="330"/>
            <ac:spMk id="41" creationId="{62BBCF23-1E51-12CD-522F-2AB7321C91FF}"/>
          </ac:spMkLst>
        </pc:spChg>
        <pc:spChg chg="del">
          <ac:chgData name="HWANG MINGYU" userId="c9dc1e93d680e688" providerId="LiveId" clId="{D386FD47-2492-405D-84B5-B119AA1E71B8}" dt="2023-06-21T16:18:40.687" v="1078" actId="478"/>
          <ac:spMkLst>
            <pc:docMk/>
            <pc:sldMk cId="3519446084" sldId="330"/>
            <ac:spMk id="42" creationId="{1F16A329-3C16-A3C9-BB6F-4FB34A18EC2C}"/>
          </ac:spMkLst>
        </pc:spChg>
        <pc:spChg chg="del">
          <ac:chgData name="HWANG MINGYU" userId="c9dc1e93d680e688" providerId="LiveId" clId="{D386FD47-2492-405D-84B5-B119AA1E71B8}" dt="2023-06-21T16:49:16.708" v="1119" actId="478"/>
          <ac:spMkLst>
            <pc:docMk/>
            <pc:sldMk cId="3519446084" sldId="330"/>
            <ac:spMk id="43" creationId="{48B83625-4523-5BA7-8E0A-EC2712FAA02E}"/>
          </ac:spMkLst>
        </pc:spChg>
        <pc:spChg chg="mod">
          <ac:chgData name="HWANG MINGYU" userId="c9dc1e93d680e688" providerId="LiveId" clId="{D386FD47-2492-405D-84B5-B119AA1E71B8}" dt="2023-06-21T16:49:18.719" v="1120" actId="1076"/>
          <ac:spMkLst>
            <pc:docMk/>
            <pc:sldMk cId="3519446084" sldId="330"/>
            <ac:spMk id="44" creationId="{D5A74394-756B-529D-E96C-DEDC50C590AB}"/>
          </ac:spMkLst>
        </pc:spChg>
        <pc:spChg chg="mod">
          <ac:chgData name="HWANG MINGYU" userId="c9dc1e93d680e688" providerId="LiveId" clId="{D386FD47-2492-405D-84B5-B119AA1E71B8}" dt="2023-06-21T16:49:40.086" v="1126" actId="1076"/>
          <ac:spMkLst>
            <pc:docMk/>
            <pc:sldMk cId="3519446084" sldId="330"/>
            <ac:spMk id="73" creationId="{6633C2DB-41B9-A9B4-5C45-D732F878923B}"/>
          </ac:spMkLst>
        </pc:spChg>
        <pc:spChg chg="mod">
          <ac:chgData name="HWANG MINGYU" userId="c9dc1e93d680e688" providerId="LiveId" clId="{D386FD47-2492-405D-84B5-B119AA1E71B8}" dt="2023-06-21T16:49:46.814" v="1129" actId="688"/>
          <ac:spMkLst>
            <pc:docMk/>
            <pc:sldMk cId="3519446084" sldId="330"/>
            <ac:spMk id="82" creationId="{FB12CA56-7CBE-7BD4-9647-ABB3D3D00211}"/>
          </ac:spMkLst>
        </pc:spChg>
        <pc:spChg chg="mod">
          <ac:chgData name="HWANG MINGYU" userId="c9dc1e93d680e688" providerId="LiveId" clId="{D386FD47-2492-405D-84B5-B119AA1E71B8}" dt="2023-06-21T16:50:10.384" v="1134" actId="1076"/>
          <ac:spMkLst>
            <pc:docMk/>
            <pc:sldMk cId="3519446084" sldId="330"/>
            <ac:spMk id="94" creationId="{FA8A4B6D-54E1-B633-8B3C-9EA8C36D1AEF}"/>
          </ac:spMkLst>
        </pc:spChg>
        <pc:spChg chg="mod">
          <ac:chgData name="HWANG MINGYU" userId="c9dc1e93d680e688" providerId="LiveId" clId="{D386FD47-2492-405D-84B5-B119AA1E71B8}" dt="2023-06-21T16:50:08.742" v="1133" actId="1076"/>
          <ac:spMkLst>
            <pc:docMk/>
            <pc:sldMk cId="3519446084" sldId="330"/>
            <ac:spMk id="96" creationId="{EE6337B7-ECD4-D2EC-B8CD-1F022FC3D7CE}"/>
          </ac:spMkLst>
        </pc:spChg>
        <pc:spChg chg="mod">
          <ac:chgData name="HWANG MINGYU" userId="c9dc1e93d680e688" providerId="LiveId" clId="{D386FD47-2492-405D-84B5-B119AA1E71B8}" dt="2023-06-21T16:50:05.025" v="1131" actId="1076"/>
          <ac:spMkLst>
            <pc:docMk/>
            <pc:sldMk cId="3519446084" sldId="330"/>
            <ac:spMk id="98" creationId="{1CC7286F-66BC-4638-7FFA-5FA0E3A6A90B}"/>
          </ac:spMkLst>
        </pc:spChg>
        <pc:spChg chg="mod">
          <ac:chgData name="HWANG MINGYU" userId="c9dc1e93d680e688" providerId="LiveId" clId="{D386FD47-2492-405D-84B5-B119AA1E71B8}" dt="2023-06-21T16:50:05.025" v="1131" actId="1076"/>
          <ac:spMkLst>
            <pc:docMk/>
            <pc:sldMk cId="3519446084" sldId="330"/>
            <ac:spMk id="110" creationId="{1E7DF227-C399-F396-AD46-3806CE1933AB}"/>
          </ac:spMkLst>
        </pc:spChg>
        <pc:picChg chg="mod">
          <ac:chgData name="HWANG MINGYU" userId="c9dc1e93d680e688" providerId="LiveId" clId="{D386FD47-2492-405D-84B5-B119AA1E71B8}" dt="2023-06-21T16:18:48.597" v="1079" actId="1076"/>
          <ac:picMkLst>
            <pc:docMk/>
            <pc:sldMk cId="3519446084" sldId="330"/>
            <ac:picMk id="21" creationId="{8D34E277-EB16-6395-B7E6-3F03ED51DBBB}"/>
          </ac:picMkLst>
        </pc:picChg>
        <pc:picChg chg="mod">
          <ac:chgData name="HWANG MINGYU" userId="c9dc1e93d680e688" providerId="LiveId" clId="{D386FD47-2492-405D-84B5-B119AA1E71B8}" dt="2023-06-21T16:18:59.998" v="1082" actId="1076"/>
          <ac:picMkLst>
            <pc:docMk/>
            <pc:sldMk cId="3519446084" sldId="330"/>
            <ac:picMk id="28" creationId="{E7E9687D-2DD4-1F3B-9EA1-7145DA0BCA35}"/>
          </ac:picMkLst>
        </pc:picChg>
        <pc:picChg chg="mod">
          <ac:chgData name="HWANG MINGYU" userId="c9dc1e93d680e688" providerId="LiveId" clId="{D386FD47-2492-405D-84B5-B119AA1E71B8}" dt="2023-06-21T16:19:01.552" v="1083" actId="1076"/>
          <ac:picMkLst>
            <pc:docMk/>
            <pc:sldMk cId="3519446084" sldId="330"/>
            <ac:picMk id="30" creationId="{F703141A-9734-2470-0200-6BDFE34F41B6}"/>
          </ac:picMkLst>
        </pc:picChg>
        <pc:picChg chg="mod">
          <ac:chgData name="HWANG MINGYU" userId="c9dc1e93d680e688" providerId="LiveId" clId="{D386FD47-2492-405D-84B5-B119AA1E71B8}" dt="2023-06-21T16:49:32.249" v="1123" actId="1076"/>
          <ac:picMkLst>
            <pc:docMk/>
            <pc:sldMk cId="3519446084" sldId="330"/>
            <ac:picMk id="85" creationId="{EC78AEF2-A6BB-34B7-7257-0968D6BDDCEE}"/>
          </ac:picMkLst>
        </pc:picChg>
        <pc:picChg chg="mod">
          <ac:chgData name="HWANG MINGYU" userId="c9dc1e93d680e688" providerId="LiveId" clId="{D386FD47-2492-405D-84B5-B119AA1E71B8}" dt="2023-06-21T16:50:06.857" v="1132" actId="1076"/>
          <ac:picMkLst>
            <pc:docMk/>
            <pc:sldMk cId="3519446084" sldId="330"/>
            <ac:picMk id="95" creationId="{047DC20E-FFB0-A0AF-2745-3665147B5155}"/>
          </ac:picMkLst>
        </pc:picChg>
        <pc:cxnChg chg="mod">
          <ac:chgData name="HWANG MINGYU" userId="c9dc1e93d680e688" providerId="LiveId" clId="{D386FD47-2492-405D-84B5-B119AA1E71B8}" dt="2023-06-21T16:18:51.427" v="1080" actId="14100"/>
          <ac:cxnSpMkLst>
            <pc:docMk/>
            <pc:sldMk cId="3519446084" sldId="330"/>
            <ac:cxnSpMk id="23" creationId="{365DBB4D-5F62-F08B-64B4-28A027195C6A}"/>
          </ac:cxnSpMkLst>
        </pc:cxnChg>
        <pc:cxnChg chg="mod">
          <ac:chgData name="HWANG MINGYU" userId="c9dc1e93d680e688" providerId="LiveId" clId="{D386FD47-2492-405D-84B5-B119AA1E71B8}" dt="2023-06-21T16:19:07.032" v="1086" actId="1076"/>
          <ac:cxnSpMkLst>
            <pc:docMk/>
            <pc:sldMk cId="3519446084" sldId="330"/>
            <ac:cxnSpMk id="60" creationId="{52C5C9CC-D762-8728-C5BD-A22C79D5A69D}"/>
          </ac:cxnSpMkLst>
        </pc:cxnChg>
        <pc:cxnChg chg="mod">
          <ac:chgData name="HWANG MINGYU" userId="c9dc1e93d680e688" providerId="LiveId" clId="{D386FD47-2492-405D-84B5-B119AA1E71B8}" dt="2023-06-21T16:19:11.134" v="1088" actId="1076"/>
          <ac:cxnSpMkLst>
            <pc:docMk/>
            <pc:sldMk cId="3519446084" sldId="330"/>
            <ac:cxnSpMk id="64" creationId="{BA3F5B25-328A-7B71-8762-07854D2717D9}"/>
          </ac:cxnSpMkLst>
        </pc:cxnChg>
        <pc:cxnChg chg="mod">
          <ac:chgData name="HWANG MINGYU" userId="c9dc1e93d680e688" providerId="LiveId" clId="{D386FD47-2492-405D-84B5-B119AA1E71B8}" dt="2023-06-21T16:49:37.795" v="1125" actId="1076"/>
          <ac:cxnSpMkLst>
            <pc:docMk/>
            <pc:sldMk cId="3519446084" sldId="330"/>
            <ac:cxnSpMk id="75" creationId="{D9B01C36-2EFB-9C56-E43E-A5F3D5D55EAA}"/>
          </ac:cxnSpMkLst>
        </pc:cxnChg>
        <pc:cxnChg chg="mod">
          <ac:chgData name="HWANG MINGYU" userId="c9dc1e93d680e688" providerId="LiveId" clId="{D386FD47-2492-405D-84B5-B119AA1E71B8}" dt="2023-06-21T16:49:37.795" v="1125" actId="1076"/>
          <ac:cxnSpMkLst>
            <pc:docMk/>
            <pc:sldMk cId="3519446084" sldId="330"/>
            <ac:cxnSpMk id="79" creationId="{25B590D2-BA13-B9F8-733E-5C5DEB82C697}"/>
          </ac:cxnSpMkLst>
        </pc:cxnChg>
        <pc:cxnChg chg="mod">
          <ac:chgData name="HWANG MINGYU" userId="c9dc1e93d680e688" providerId="LiveId" clId="{D386FD47-2492-405D-84B5-B119AA1E71B8}" dt="2023-06-21T16:49:37.795" v="1125" actId="1076"/>
          <ac:cxnSpMkLst>
            <pc:docMk/>
            <pc:sldMk cId="3519446084" sldId="330"/>
            <ac:cxnSpMk id="89" creationId="{09205910-FDDD-11C8-EE5F-0A57375D33D4}"/>
          </ac:cxnSpMkLst>
        </pc:cxnChg>
        <pc:cxnChg chg="mod">
          <ac:chgData name="HWANG MINGYU" userId="c9dc1e93d680e688" providerId="LiveId" clId="{D386FD47-2492-405D-84B5-B119AA1E71B8}" dt="2023-06-21T16:18:59.998" v="1082" actId="1076"/>
          <ac:cxnSpMkLst>
            <pc:docMk/>
            <pc:sldMk cId="3519446084" sldId="330"/>
            <ac:cxnSpMk id="101" creationId="{9B4DA76C-6A74-AC92-86B4-E70B00CF98B4}"/>
          </ac:cxnSpMkLst>
        </pc:cxnChg>
        <pc:cxnChg chg="mod">
          <ac:chgData name="HWANG MINGYU" userId="c9dc1e93d680e688" providerId="LiveId" clId="{D386FD47-2492-405D-84B5-B119AA1E71B8}" dt="2023-06-21T16:49:32.249" v="1123" actId="1076"/>
          <ac:cxnSpMkLst>
            <pc:docMk/>
            <pc:sldMk cId="3519446084" sldId="330"/>
            <ac:cxnSpMk id="103" creationId="{2858F9C6-04F9-9976-FD5E-E9AEFB47B68E}"/>
          </ac:cxnSpMkLst>
        </pc:cxnChg>
      </pc:sldChg>
      <pc:sldChg chg="modSp mod">
        <pc:chgData name="HWANG MINGYU" userId="c9dc1e93d680e688" providerId="LiveId" clId="{D386FD47-2492-405D-84B5-B119AA1E71B8}" dt="2023-06-21T16:51:45.595" v="1162" actId="1038"/>
        <pc:sldMkLst>
          <pc:docMk/>
          <pc:sldMk cId="2943443212" sldId="331"/>
        </pc:sldMkLst>
        <pc:spChg chg="mod">
          <ac:chgData name="HWANG MINGYU" userId="c9dc1e93d680e688" providerId="LiveId" clId="{D386FD47-2492-405D-84B5-B119AA1E71B8}" dt="2023-06-21T16:51:02.700" v="1148" actId="1076"/>
          <ac:spMkLst>
            <pc:docMk/>
            <pc:sldMk cId="2943443212" sldId="331"/>
            <ac:spMk id="28" creationId="{3F1F2417-2D74-52B9-CFB1-09311F6F4E02}"/>
          </ac:spMkLst>
        </pc:spChg>
        <pc:picChg chg="mod">
          <ac:chgData name="HWANG MINGYU" userId="c9dc1e93d680e688" providerId="LiveId" clId="{D386FD47-2492-405D-84B5-B119AA1E71B8}" dt="2023-06-21T16:51:07.705" v="1149" actId="1076"/>
          <ac:picMkLst>
            <pc:docMk/>
            <pc:sldMk cId="2943443212" sldId="331"/>
            <ac:picMk id="2" creationId="{BFD7125E-A0D0-7737-26F9-FAA8D5F6080A}"/>
          </ac:picMkLst>
        </pc:picChg>
        <pc:cxnChg chg="mod">
          <ac:chgData name="HWANG MINGYU" userId="c9dc1e93d680e688" providerId="LiveId" clId="{D386FD47-2492-405D-84B5-B119AA1E71B8}" dt="2023-06-21T16:51:41.703" v="1154" actId="1038"/>
          <ac:cxnSpMkLst>
            <pc:docMk/>
            <pc:sldMk cId="2943443212" sldId="331"/>
            <ac:cxnSpMk id="4" creationId="{531876E4-55CF-3EE1-CB2F-0B468C5C35E8}"/>
          </ac:cxnSpMkLst>
        </pc:cxnChg>
        <pc:cxnChg chg="mod">
          <ac:chgData name="HWANG MINGYU" userId="c9dc1e93d680e688" providerId="LiveId" clId="{D386FD47-2492-405D-84B5-B119AA1E71B8}" dt="2023-06-21T16:51:45.595" v="1162" actId="1038"/>
          <ac:cxnSpMkLst>
            <pc:docMk/>
            <pc:sldMk cId="2943443212" sldId="331"/>
            <ac:cxnSpMk id="5" creationId="{20510521-F43D-3872-E77D-A4AD6883A771}"/>
          </ac:cxnSpMkLst>
        </pc:cxnChg>
      </pc:sldChg>
      <pc:sldChg chg="modSp mod">
        <pc:chgData name="HWANG MINGYU" userId="c9dc1e93d680e688" providerId="LiveId" clId="{D386FD47-2492-405D-84B5-B119AA1E71B8}" dt="2023-06-21T16:53:53.008" v="1217" actId="1076"/>
        <pc:sldMkLst>
          <pc:docMk/>
          <pc:sldMk cId="1984440640" sldId="339"/>
        </pc:sldMkLst>
        <pc:spChg chg="mod">
          <ac:chgData name="HWANG MINGYU" userId="c9dc1e93d680e688" providerId="LiveId" clId="{D386FD47-2492-405D-84B5-B119AA1E71B8}" dt="2023-06-21T16:53:53.008" v="1217" actId="1076"/>
          <ac:spMkLst>
            <pc:docMk/>
            <pc:sldMk cId="1984440640" sldId="339"/>
            <ac:spMk id="2" creationId="{A63A6127-5BFD-FFA8-729C-1F7D5AC34F58}"/>
          </ac:spMkLst>
        </pc:spChg>
      </pc:sldChg>
      <pc:sldChg chg="addSp delSp modSp mod">
        <pc:chgData name="HWANG MINGYU" userId="c9dc1e93d680e688" providerId="LiveId" clId="{D386FD47-2492-405D-84B5-B119AA1E71B8}" dt="2023-06-21T14:34:43.080" v="315" actId="21"/>
        <pc:sldMkLst>
          <pc:docMk/>
          <pc:sldMk cId="934996364" sldId="352"/>
        </pc:sldMkLst>
        <pc:spChg chg="add del mod">
          <ac:chgData name="HWANG MINGYU" userId="c9dc1e93d680e688" providerId="LiveId" clId="{D386FD47-2492-405D-84B5-B119AA1E71B8}" dt="2023-06-21T14:34:43.080" v="315" actId="21"/>
          <ac:spMkLst>
            <pc:docMk/>
            <pc:sldMk cId="934996364" sldId="352"/>
            <ac:spMk id="7" creationId="{50E01BEC-84CA-4816-DD75-D40874404A95}"/>
          </ac:spMkLst>
        </pc:spChg>
      </pc:sldChg>
      <pc:sldChg chg="addSp modSp mod">
        <pc:chgData name="HWANG MINGYU" userId="c9dc1e93d680e688" providerId="LiveId" clId="{D386FD47-2492-405D-84B5-B119AA1E71B8}" dt="2023-06-21T16:54:12.814" v="1277" actId="20577"/>
        <pc:sldMkLst>
          <pc:docMk/>
          <pc:sldMk cId="3736387930" sldId="365"/>
        </pc:sldMkLst>
        <pc:spChg chg="mod">
          <ac:chgData name="HWANG MINGYU" userId="c9dc1e93d680e688" providerId="LiveId" clId="{D386FD47-2492-405D-84B5-B119AA1E71B8}" dt="2023-06-21T16:53:44.916" v="1215" actId="1076"/>
          <ac:spMkLst>
            <pc:docMk/>
            <pc:sldMk cId="3736387930" sldId="365"/>
            <ac:spMk id="2" creationId="{A63A6127-5BFD-FFA8-729C-1F7D5AC34F58}"/>
          </ac:spMkLst>
        </pc:spChg>
        <pc:spChg chg="add mod">
          <ac:chgData name="HWANG MINGYU" userId="c9dc1e93d680e688" providerId="LiveId" clId="{D386FD47-2492-405D-84B5-B119AA1E71B8}" dt="2023-06-21T16:54:12.814" v="1277" actId="20577"/>
          <ac:spMkLst>
            <pc:docMk/>
            <pc:sldMk cId="3736387930" sldId="365"/>
            <ac:spMk id="5" creationId="{D155E1A7-A67E-913A-AEE2-CA0B2252BE67}"/>
          </ac:spMkLst>
        </pc:spChg>
      </pc:sldChg>
      <pc:sldChg chg="modSp mod">
        <pc:chgData name="HWANG MINGYU" userId="c9dc1e93d680e688" providerId="LiveId" clId="{D386FD47-2492-405D-84B5-B119AA1E71B8}" dt="2023-06-21T16:10:12.672" v="1077" actId="1076"/>
        <pc:sldMkLst>
          <pc:docMk/>
          <pc:sldMk cId="2343786083" sldId="426"/>
        </pc:sldMkLst>
        <pc:spChg chg="mod">
          <ac:chgData name="HWANG MINGYU" userId="c9dc1e93d680e688" providerId="LiveId" clId="{D386FD47-2492-405D-84B5-B119AA1E71B8}" dt="2023-06-21T16:10:12.672" v="1077" actId="1076"/>
          <ac:spMkLst>
            <pc:docMk/>
            <pc:sldMk cId="2343786083" sldId="426"/>
            <ac:spMk id="2" creationId="{6442C4F8-8FA2-689C-202A-071061AD6A7E}"/>
          </ac:spMkLst>
        </pc:spChg>
      </pc:sldChg>
      <pc:sldChg chg="modSp mod">
        <pc:chgData name="HWANG MINGYU" userId="c9dc1e93d680e688" providerId="LiveId" clId="{D386FD47-2492-405D-84B5-B119AA1E71B8}" dt="2023-06-21T16:09:36.898" v="1061" actId="20577"/>
        <pc:sldMkLst>
          <pc:docMk/>
          <pc:sldMk cId="2830431159" sldId="427"/>
        </pc:sldMkLst>
        <pc:spChg chg="mod">
          <ac:chgData name="HWANG MINGYU" userId="c9dc1e93d680e688" providerId="LiveId" clId="{D386FD47-2492-405D-84B5-B119AA1E71B8}" dt="2023-06-21T16:09:36.898" v="1061" actId="20577"/>
          <ac:spMkLst>
            <pc:docMk/>
            <pc:sldMk cId="2830431159" sldId="427"/>
            <ac:spMk id="2" creationId="{CFFC386B-1713-FF87-5940-B121D7297BAC}"/>
          </ac:spMkLst>
        </pc:spChg>
      </pc:sldChg>
      <pc:sldChg chg="modSp mod">
        <pc:chgData name="HWANG MINGYU" userId="c9dc1e93d680e688" providerId="LiveId" clId="{D386FD47-2492-405D-84B5-B119AA1E71B8}" dt="2023-06-21T16:09:59.135" v="1072" actId="1076"/>
        <pc:sldMkLst>
          <pc:docMk/>
          <pc:sldMk cId="2118013823" sldId="428"/>
        </pc:sldMkLst>
        <pc:spChg chg="mod">
          <ac:chgData name="HWANG MINGYU" userId="c9dc1e93d680e688" providerId="LiveId" clId="{D386FD47-2492-405D-84B5-B119AA1E71B8}" dt="2023-06-21T16:09:59.135" v="1072" actId="1076"/>
          <ac:spMkLst>
            <pc:docMk/>
            <pc:sldMk cId="2118013823" sldId="428"/>
            <ac:spMk id="2" creationId="{7F1EDF02-9D46-AF77-3B61-8A7EF7499048}"/>
          </ac:spMkLst>
        </pc:spChg>
      </pc:sldChg>
      <pc:sldChg chg="modSp">
        <pc:chgData name="HWANG MINGYU" userId="c9dc1e93d680e688" providerId="LiveId" clId="{D386FD47-2492-405D-84B5-B119AA1E71B8}" dt="2023-06-21T12:53:17.497" v="184" actId="1076"/>
        <pc:sldMkLst>
          <pc:docMk/>
          <pc:sldMk cId="1579105165" sldId="452"/>
        </pc:sldMkLst>
        <pc:picChg chg="mod">
          <ac:chgData name="HWANG MINGYU" userId="c9dc1e93d680e688" providerId="LiveId" clId="{D386FD47-2492-405D-84B5-B119AA1E71B8}" dt="2023-06-21T12:53:17.497" v="184" actId="1076"/>
          <ac:picMkLst>
            <pc:docMk/>
            <pc:sldMk cId="1579105165" sldId="452"/>
            <ac:picMk id="2050" creationId="{76F72BCB-9463-0034-57D7-E37F3701291F}"/>
          </ac:picMkLst>
        </pc:picChg>
      </pc:sldChg>
      <pc:sldChg chg="addSp delSp modSp mod">
        <pc:chgData name="HWANG MINGYU" userId="c9dc1e93d680e688" providerId="LiveId" clId="{D386FD47-2492-405D-84B5-B119AA1E71B8}" dt="2023-06-21T16:56:40.631" v="1419" actId="20577"/>
        <pc:sldMkLst>
          <pc:docMk/>
          <pc:sldMk cId="1432627701" sldId="453"/>
        </pc:sldMkLst>
        <pc:spChg chg="mod">
          <ac:chgData name="HWANG MINGYU" userId="c9dc1e93d680e688" providerId="LiveId" clId="{D386FD47-2492-405D-84B5-B119AA1E71B8}" dt="2023-06-21T12:51:47.881" v="126" actId="20577"/>
          <ac:spMkLst>
            <pc:docMk/>
            <pc:sldMk cId="1432627701" sldId="453"/>
            <ac:spMk id="2" creationId="{FD8DD00D-051D-2196-F9F7-BE2664F8DA66}"/>
          </ac:spMkLst>
        </pc:spChg>
        <pc:spChg chg="del mod">
          <ac:chgData name="HWANG MINGYU" userId="c9dc1e93d680e688" providerId="LiveId" clId="{D386FD47-2492-405D-84B5-B119AA1E71B8}" dt="2023-06-21T12:49:55.947" v="72" actId="478"/>
          <ac:spMkLst>
            <pc:docMk/>
            <pc:sldMk cId="1432627701" sldId="453"/>
            <ac:spMk id="5" creationId="{F8389756-502D-2433-60CE-5484FCEBF52E}"/>
          </ac:spMkLst>
        </pc:spChg>
        <pc:spChg chg="del mod">
          <ac:chgData name="HWANG MINGYU" userId="c9dc1e93d680e688" providerId="LiveId" clId="{D386FD47-2492-405D-84B5-B119AA1E71B8}" dt="2023-06-21T12:49:56.590" v="73" actId="478"/>
          <ac:spMkLst>
            <pc:docMk/>
            <pc:sldMk cId="1432627701" sldId="453"/>
            <ac:spMk id="7" creationId="{8DF0E458-A8B4-704F-2753-9E31966B76D9}"/>
          </ac:spMkLst>
        </pc:spChg>
        <pc:spChg chg="add del mod">
          <ac:chgData name="HWANG MINGYU" userId="c9dc1e93d680e688" providerId="LiveId" clId="{D386FD47-2492-405D-84B5-B119AA1E71B8}" dt="2023-06-21T12:51:47.885" v="128"/>
          <ac:spMkLst>
            <pc:docMk/>
            <pc:sldMk cId="1432627701" sldId="453"/>
            <ac:spMk id="8" creationId="{57EE93D0-70A5-E0A2-E58C-5F723E014563}"/>
          </ac:spMkLst>
        </pc:spChg>
        <pc:spChg chg="mod">
          <ac:chgData name="HWANG MINGYU" userId="c9dc1e93d680e688" providerId="LiveId" clId="{D386FD47-2492-405D-84B5-B119AA1E71B8}" dt="2023-06-21T12:49:25.430" v="69"/>
          <ac:spMkLst>
            <pc:docMk/>
            <pc:sldMk cId="1432627701" sldId="453"/>
            <ac:spMk id="23" creationId="{7AC40442-69F5-42FB-06C6-C133EFFA9B9E}"/>
          </ac:spMkLst>
        </pc:spChg>
        <pc:spChg chg="mod">
          <ac:chgData name="HWANG MINGYU" userId="c9dc1e93d680e688" providerId="LiveId" clId="{D386FD47-2492-405D-84B5-B119AA1E71B8}" dt="2023-06-21T12:49:25.430" v="69"/>
          <ac:spMkLst>
            <pc:docMk/>
            <pc:sldMk cId="1432627701" sldId="453"/>
            <ac:spMk id="24" creationId="{2842C3A6-10EE-C083-3682-671DF8CA73CD}"/>
          </ac:spMkLst>
        </pc:spChg>
        <pc:spChg chg="mod">
          <ac:chgData name="HWANG MINGYU" userId="c9dc1e93d680e688" providerId="LiveId" clId="{D386FD47-2492-405D-84B5-B119AA1E71B8}" dt="2023-06-21T12:49:34.938" v="71"/>
          <ac:spMkLst>
            <pc:docMk/>
            <pc:sldMk cId="1432627701" sldId="453"/>
            <ac:spMk id="26" creationId="{9B33E3AE-24B2-5AFF-2B61-8AB354F761F6}"/>
          </ac:spMkLst>
        </pc:spChg>
        <pc:spChg chg="mod">
          <ac:chgData name="HWANG MINGYU" userId="c9dc1e93d680e688" providerId="LiveId" clId="{D386FD47-2492-405D-84B5-B119AA1E71B8}" dt="2023-06-21T12:49:34.938" v="71"/>
          <ac:spMkLst>
            <pc:docMk/>
            <pc:sldMk cId="1432627701" sldId="453"/>
            <ac:spMk id="27" creationId="{A1CC5F36-A8A2-8D73-E2B8-27C9222B7697}"/>
          </ac:spMkLst>
        </pc:spChg>
        <pc:spChg chg="add mod">
          <ac:chgData name="HWANG MINGYU" userId="c9dc1e93d680e688" providerId="LiveId" clId="{D386FD47-2492-405D-84B5-B119AA1E71B8}" dt="2023-06-21T16:55:01.662" v="1368" actId="1076"/>
          <ac:spMkLst>
            <pc:docMk/>
            <pc:sldMk cId="1432627701" sldId="453"/>
            <ac:spMk id="30" creationId="{947F364E-1E13-B34B-3F8D-EFAC0EEA79D3}"/>
          </ac:spMkLst>
        </pc:spChg>
        <pc:spChg chg="add mod">
          <ac:chgData name="HWANG MINGYU" userId="c9dc1e93d680e688" providerId="LiveId" clId="{D386FD47-2492-405D-84B5-B119AA1E71B8}" dt="2023-06-21T16:56:40.631" v="1419" actId="20577"/>
          <ac:spMkLst>
            <pc:docMk/>
            <pc:sldMk cId="1432627701" sldId="453"/>
            <ac:spMk id="31" creationId="{BC104E47-D2EB-79FD-6AD4-6B59A45AF1DC}"/>
          </ac:spMkLst>
        </pc:spChg>
        <pc:grpChg chg="del">
          <ac:chgData name="HWANG MINGYU" userId="c9dc1e93d680e688" providerId="LiveId" clId="{D386FD47-2492-405D-84B5-B119AA1E71B8}" dt="2023-06-21T12:49:34.699" v="70" actId="478"/>
          <ac:grpSpMkLst>
            <pc:docMk/>
            <pc:sldMk cId="1432627701" sldId="453"/>
            <ac:grpSpMk id="6" creationId="{1104F2E5-D720-14EE-1910-5D9F173A8B41}"/>
          </ac:grpSpMkLst>
        </pc:grpChg>
        <pc:grpChg chg="add mod">
          <ac:chgData name="HWANG MINGYU" userId="c9dc1e93d680e688" providerId="LiveId" clId="{D386FD47-2492-405D-84B5-B119AA1E71B8}" dt="2023-06-21T12:49:25.430" v="69"/>
          <ac:grpSpMkLst>
            <pc:docMk/>
            <pc:sldMk cId="1432627701" sldId="453"/>
            <ac:grpSpMk id="22" creationId="{93DDF062-C3B1-ECAC-D084-447D91D442D5}"/>
          </ac:grpSpMkLst>
        </pc:grpChg>
        <pc:grpChg chg="add mod">
          <ac:chgData name="HWANG MINGYU" userId="c9dc1e93d680e688" providerId="LiveId" clId="{D386FD47-2492-405D-84B5-B119AA1E71B8}" dt="2023-06-21T12:49:34.938" v="71"/>
          <ac:grpSpMkLst>
            <pc:docMk/>
            <pc:sldMk cId="1432627701" sldId="453"/>
            <ac:grpSpMk id="25" creationId="{B8A5D611-3D1C-66EB-6444-F32556DC6CDE}"/>
          </ac:grpSpMkLst>
        </pc:grpChg>
        <pc:picChg chg="add mod">
          <ac:chgData name="HWANG MINGYU" userId="c9dc1e93d680e688" providerId="LiveId" clId="{D386FD47-2492-405D-84B5-B119AA1E71B8}" dt="2023-06-21T12:50:16.041" v="79" actId="1076"/>
          <ac:picMkLst>
            <pc:docMk/>
            <pc:sldMk cId="1432627701" sldId="453"/>
            <ac:picMk id="21" creationId="{1B8ED20D-65C3-2968-CE69-69E8E0BBDA63}"/>
          </ac:picMkLst>
        </pc:picChg>
        <pc:picChg chg="add mod">
          <ac:chgData name="HWANG MINGYU" userId="c9dc1e93d680e688" providerId="LiveId" clId="{D386FD47-2492-405D-84B5-B119AA1E71B8}" dt="2023-06-21T12:50:15.291" v="78" actId="1076"/>
          <ac:picMkLst>
            <pc:docMk/>
            <pc:sldMk cId="1432627701" sldId="453"/>
            <ac:picMk id="29" creationId="{5DED2CE3-B432-F11C-29BE-A7AB2AD750F0}"/>
          </ac:picMkLst>
        </pc:picChg>
        <pc:cxnChg chg="add del mod">
          <ac:chgData name="HWANG MINGYU" userId="c9dc1e93d680e688" providerId="LiveId" clId="{D386FD47-2492-405D-84B5-B119AA1E71B8}" dt="2023-06-21T12:48:07.034" v="11" actId="478"/>
          <ac:cxnSpMkLst>
            <pc:docMk/>
            <pc:sldMk cId="1432627701" sldId="453"/>
            <ac:cxnSpMk id="14" creationId="{D8788065-8579-28EF-4044-A24C447598DD}"/>
          </ac:cxnSpMkLst>
        </pc:cxnChg>
        <pc:cxnChg chg="add del mod">
          <ac:chgData name="HWANG MINGYU" userId="c9dc1e93d680e688" providerId="LiveId" clId="{D386FD47-2492-405D-84B5-B119AA1E71B8}" dt="2023-06-21T12:48:34.450" v="14" actId="478"/>
          <ac:cxnSpMkLst>
            <pc:docMk/>
            <pc:sldMk cId="1432627701" sldId="453"/>
            <ac:cxnSpMk id="17" creationId="{30E641C0-B252-20B8-8449-5539AFB29FA2}"/>
          </ac:cxnSpMkLst>
        </pc:cxnChg>
      </pc:sldChg>
      <pc:sldChg chg="addSp delSp modSp mod">
        <pc:chgData name="HWANG MINGYU" userId="c9dc1e93d680e688" providerId="LiveId" clId="{D386FD47-2492-405D-84B5-B119AA1E71B8}" dt="2023-06-21T16:54:51.771" v="1366" actId="1076"/>
        <pc:sldMkLst>
          <pc:docMk/>
          <pc:sldMk cId="2199661026" sldId="454"/>
        </pc:sldMkLst>
        <pc:spChg chg="add del mod">
          <ac:chgData name="HWANG MINGYU" userId="c9dc1e93d680e688" providerId="LiveId" clId="{D386FD47-2492-405D-84B5-B119AA1E71B8}" dt="2023-06-21T12:53:03.649" v="177" actId="478"/>
          <ac:spMkLst>
            <pc:docMk/>
            <pc:sldMk cId="2199661026" sldId="454"/>
            <ac:spMk id="2" creationId="{450D674B-0303-C298-789C-E55E5CFD7139}"/>
          </ac:spMkLst>
        </pc:spChg>
        <pc:spChg chg="add mod">
          <ac:chgData name="HWANG MINGYU" userId="c9dc1e93d680e688" providerId="LiveId" clId="{D386FD47-2492-405D-84B5-B119AA1E71B8}" dt="2023-06-21T16:54:39.307" v="1344" actId="20577"/>
          <ac:spMkLst>
            <pc:docMk/>
            <pc:sldMk cId="2199661026" sldId="454"/>
            <ac:spMk id="5" creationId="{3DE2F610-74E1-C5A7-BA8A-3CBBC0E00D1F}"/>
          </ac:spMkLst>
        </pc:spChg>
        <pc:spChg chg="mod">
          <ac:chgData name="HWANG MINGYU" userId="c9dc1e93d680e688" providerId="LiveId" clId="{D386FD47-2492-405D-84B5-B119AA1E71B8}" dt="2023-06-21T12:53:00.175" v="176" actId="404"/>
          <ac:spMkLst>
            <pc:docMk/>
            <pc:sldMk cId="2199661026" sldId="454"/>
            <ac:spMk id="7" creationId="{8DF0E458-A8B4-704F-2753-9E31966B76D9}"/>
          </ac:spMkLst>
        </pc:spChg>
        <pc:spChg chg="add mod">
          <ac:chgData name="HWANG MINGYU" userId="c9dc1e93d680e688" providerId="LiveId" clId="{D386FD47-2492-405D-84B5-B119AA1E71B8}" dt="2023-06-21T16:54:50.407" v="1365" actId="1076"/>
          <ac:spMkLst>
            <pc:docMk/>
            <pc:sldMk cId="2199661026" sldId="454"/>
            <ac:spMk id="8" creationId="{03366705-A284-4017-2B77-9F7120B0259D}"/>
          </ac:spMkLst>
        </pc:spChg>
        <pc:spChg chg="add mod">
          <ac:chgData name="HWANG MINGYU" userId="c9dc1e93d680e688" providerId="LiveId" clId="{D386FD47-2492-405D-84B5-B119AA1E71B8}" dt="2023-06-21T16:54:51.771" v="1366" actId="1076"/>
          <ac:spMkLst>
            <pc:docMk/>
            <pc:sldMk cId="2199661026" sldId="454"/>
            <ac:spMk id="12" creationId="{55776F52-243B-C048-751E-EE71E2412C48}"/>
          </ac:spMkLst>
        </pc:spChg>
      </pc:sldChg>
      <pc:sldChg chg="del">
        <pc:chgData name="HWANG MINGYU" userId="c9dc1e93d680e688" providerId="LiveId" clId="{D386FD47-2492-405D-84B5-B119AA1E71B8}" dt="2023-06-21T12:52:07.275" v="131" actId="47"/>
        <pc:sldMkLst>
          <pc:docMk/>
          <pc:sldMk cId="659791791" sldId="455"/>
        </pc:sldMkLst>
      </pc:sldChg>
      <pc:sldChg chg="addSp delSp modSp mod">
        <pc:chgData name="HWANG MINGYU" userId="c9dc1e93d680e688" providerId="LiveId" clId="{D386FD47-2492-405D-84B5-B119AA1E71B8}" dt="2023-06-21T16:47:53.537" v="1118" actId="1076"/>
        <pc:sldMkLst>
          <pc:docMk/>
          <pc:sldMk cId="2711323879" sldId="456"/>
        </pc:sldMkLst>
        <pc:picChg chg="add mod">
          <ac:chgData name="HWANG MINGYU" userId="c9dc1e93d680e688" providerId="LiveId" clId="{D386FD47-2492-405D-84B5-B119AA1E71B8}" dt="2023-06-21T16:47:52.747" v="1117" actId="1076"/>
          <ac:picMkLst>
            <pc:docMk/>
            <pc:sldMk cId="2711323879" sldId="456"/>
            <ac:picMk id="8" creationId="{627FC99A-C0C0-8146-E684-D3630A3B984E}"/>
          </ac:picMkLst>
        </pc:picChg>
        <pc:picChg chg="add mod">
          <ac:chgData name="HWANG MINGYU" userId="c9dc1e93d680e688" providerId="LiveId" clId="{D386FD47-2492-405D-84B5-B119AA1E71B8}" dt="2023-06-21T16:47:53.537" v="1118" actId="1076"/>
          <ac:picMkLst>
            <pc:docMk/>
            <pc:sldMk cId="2711323879" sldId="456"/>
            <ac:picMk id="14" creationId="{2F00B233-84B9-1EFC-9165-08162E9ACB01}"/>
          </ac:picMkLst>
        </pc:picChg>
        <pc:picChg chg="add del mod">
          <ac:chgData name="HWANG MINGYU" userId="c9dc1e93d680e688" providerId="LiveId" clId="{D386FD47-2492-405D-84B5-B119AA1E71B8}" dt="2023-06-21T16:47:51.667" v="1116" actId="478"/>
          <ac:picMkLst>
            <pc:docMk/>
            <pc:sldMk cId="2711323879" sldId="456"/>
            <ac:picMk id="16" creationId="{D7DF3F44-F0B3-DCC6-C942-14E943FBC498}"/>
          </ac:picMkLst>
        </pc:picChg>
      </pc:sldChg>
      <pc:sldChg chg="delSp del mod">
        <pc:chgData name="HWANG MINGYU" userId="c9dc1e93d680e688" providerId="LiveId" clId="{D386FD47-2492-405D-84B5-B119AA1E71B8}" dt="2023-06-21T12:52:03.482" v="130" actId="47"/>
        <pc:sldMkLst>
          <pc:docMk/>
          <pc:sldMk cId="619523149" sldId="460"/>
        </pc:sldMkLst>
        <pc:spChg chg="del">
          <ac:chgData name="HWANG MINGYU" userId="c9dc1e93d680e688" providerId="LiveId" clId="{D386FD47-2492-405D-84B5-B119AA1E71B8}" dt="2023-06-21T12:52:02.130" v="129" actId="478"/>
          <ac:spMkLst>
            <pc:docMk/>
            <pc:sldMk cId="619523149" sldId="460"/>
            <ac:spMk id="7" creationId="{8DF0E458-A8B4-704F-2753-9E31966B76D9}"/>
          </ac:spMkLst>
        </pc:spChg>
      </pc:sldChg>
      <pc:sldChg chg="addSp delSp modSp add mod">
        <pc:chgData name="HWANG MINGYU" userId="c9dc1e93d680e688" providerId="LiveId" clId="{D386FD47-2492-405D-84B5-B119AA1E71B8}" dt="2023-06-21T15:48:52.802" v="985" actId="1037"/>
        <pc:sldMkLst>
          <pc:docMk/>
          <pc:sldMk cId="3933965670" sldId="460"/>
        </pc:sldMkLst>
        <pc:spChg chg="add del mod">
          <ac:chgData name="HWANG MINGYU" userId="c9dc1e93d680e688" providerId="LiveId" clId="{D386FD47-2492-405D-84B5-B119AA1E71B8}" dt="2023-06-21T15:42:43.434" v="772" actId="1076"/>
          <ac:spMkLst>
            <pc:docMk/>
            <pc:sldMk cId="3933965670" sldId="460"/>
            <ac:spMk id="2" creationId="{3174EB8D-01A2-9119-2414-EFF5C2BD4C71}"/>
          </ac:spMkLst>
        </pc:spChg>
        <pc:spChg chg="add mod">
          <ac:chgData name="HWANG MINGYU" userId="c9dc1e93d680e688" providerId="LiveId" clId="{D386FD47-2492-405D-84B5-B119AA1E71B8}" dt="2023-06-21T15:20:37.990" v="476" actId="207"/>
          <ac:spMkLst>
            <pc:docMk/>
            <pc:sldMk cId="3933965670" sldId="460"/>
            <ac:spMk id="3" creationId="{ABBCD7D1-2DF8-DBD2-B553-14E43598393A}"/>
          </ac:spMkLst>
        </pc:spChg>
        <pc:spChg chg="mod">
          <ac:chgData name="HWANG MINGYU" userId="c9dc1e93d680e688" providerId="LiveId" clId="{D386FD47-2492-405D-84B5-B119AA1E71B8}" dt="2023-06-21T14:02:30.250" v="214" actId="14100"/>
          <ac:spMkLst>
            <pc:docMk/>
            <pc:sldMk cId="3933965670" sldId="460"/>
            <ac:spMk id="5" creationId="{8771D39E-268C-00BC-6879-9877B222C7EC}"/>
          </ac:spMkLst>
        </pc:spChg>
        <pc:spChg chg="add mod">
          <ac:chgData name="HWANG MINGYU" userId="c9dc1e93d680e688" providerId="LiveId" clId="{D386FD47-2492-405D-84B5-B119AA1E71B8}" dt="2023-06-21T15:20:37.990" v="476" actId="207"/>
          <ac:spMkLst>
            <pc:docMk/>
            <pc:sldMk cId="3933965670" sldId="460"/>
            <ac:spMk id="10" creationId="{870B106E-C872-84D2-C25B-C112A1F9A172}"/>
          </ac:spMkLst>
        </pc:spChg>
        <pc:spChg chg="add del mod">
          <ac:chgData name="HWANG MINGYU" userId="c9dc1e93d680e688" providerId="LiveId" clId="{D386FD47-2492-405D-84B5-B119AA1E71B8}" dt="2023-06-21T14:02:26.948" v="213" actId="478"/>
          <ac:spMkLst>
            <pc:docMk/>
            <pc:sldMk cId="3933965670" sldId="460"/>
            <ac:spMk id="13" creationId="{75006869-4AF2-1663-36DC-F86D644DB0A5}"/>
          </ac:spMkLst>
        </pc:spChg>
        <pc:spChg chg="add mod topLvl">
          <ac:chgData name="HWANG MINGYU" userId="c9dc1e93d680e688" providerId="LiveId" clId="{D386FD47-2492-405D-84B5-B119AA1E71B8}" dt="2023-06-21T15:47:06.238" v="916" actId="1076"/>
          <ac:spMkLst>
            <pc:docMk/>
            <pc:sldMk cId="3933965670" sldId="460"/>
            <ac:spMk id="14" creationId="{0B5EC4EB-2344-7521-E598-34AB31202745}"/>
          </ac:spMkLst>
        </pc:spChg>
        <pc:spChg chg="add mod">
          <ac:chgData name="HWANG MINGYU" userId="c9dc1e93d680e688" providerId="LiveId" clId="{D386FD47-2492-405D-84B5-B119AA1E71B8}" dt="2023-06-21T15:15:50.415" v="374" actId="1076"/>
          <ac:spMkLst>
            <pc:docMk/>
            <pc:sldMk cId="3933965670" sldId="460"/>
            <ac:spMk id="15" creationId="{6EAB1929-7340-E5E1-A00E-7011276BA944}"/>
          </ac:spMkLst>
        </pc:spChg>
        <pc:spChg chg="add del mod">
          <ac:chgData name="HWANG MINGYU" userId="c9dc1e93d680e688" providerId="LiveId" clId="{D386FD47-2492-405D-84B5-B119AA1E71B8}" dt="2023-06-21T15:13:01.764" v="352" actId="478"/>
          <ac:spMkLst>
            <pc:docMk/>
            <pc:sldMk cId="3933965670" sldId="460"/>
            <ac:spMk id="16" creationId="{9A116ABC-4678-0CC8-AD03-37514C9420D0}"/>
          </ac:spMkLst>
        </pc:spChg>
        <pc:spChg chg="add mod">
          <ac:chgData name="HWANG MINGYU" userId="c9dc1e93d680e688" providerId="LiveId" clId="{D386FD47-2492-405D-84B5-B119AA1E71B8}" dt="2023-06-21T15:17:42.335" v="421" actId="1076"/>
          <ac:spMkLst>
            <pc:docMk/>
            <pc:sldMk cId="3933965670" sldId="460"/>
            <ac:spMk id="17" creationId="{AB1D1BE7-E2B2-56B0-A3A4-4FEF9789BB04}"/>
          </ac:spMkLst>
        </pc:spChg>
        <pc:spChg chg="add del mod ord">
          <ac:chgData name="HWANG MINGYU" userId="c9dc1e93d680e688" providerId="LiveId" clId="{D386FD47-2492-405D-84B5-B119AA1E71B8}" dt="2023-06-21T15:13:03.548" v="353" actId="478"/>
          <ac:spMkLst>
            <pc:docMk/>
            <pc:sldMk cId="3933965670" sldId="460"/>
            <ac:spMk id="19" creationId="{3F5C7F8A-115A-48E1-F2AB-42EE34B5A056}"/>
          </ac:spMkLst>
        </pc:spChg>
        <pc:spChg chg="add mod">
          <ac:chgData name="HWANG MINGYU" userId="c9dc1e93d680e688" providerId="LiveId" clId="{D386FD47-2492-405D-84B5-B119AA1E71B8}" dt="2023-06-21T15:26:12.291" v="555" actId="1076"/>
          <ac:spMkLst>
            <pc:docMk/>
            <pc:sldMk cId="3933965670" sldId="460"/>
            <ac:spMk id="24" creationId="{9F1182B6-2E7E-BFC4-A38F-9948D4FCFFDD}"/>
          </ac:spMkLst>
        </pc:spChg>
        <pc:spChg chg="add mod">
          <ac:chgData name="HWANG MINGYU" userId="c9dc1e93d680e688" providerId="LiveId" clId="{D386FD47-2492-405D-84B5-B119AA1E71B8}" dt="2023-06-21T15:26:14.046" v="556" actId="1076"/>
          <ac:spMkLst>
            <pc:docMk/>
            <pc:sldMk cId="3933965670" sldId="460"/>
            <ac:spMk id="25" creationId="{0BFF7DD0-5F9A-ADF3-62DC-4A20658C6938}"/>
          </ac:spMkLst>
        </pc:spChg>
        <pc:spChg chg="add mod topLvl">
          <ac:chgData name="HWANG MINGYU" userId="c9dc1e93d680e688" providerId="LiveId" clId="{D386FD47-2492-405D-84B5-B119AA1E71B8}" dt="2023-06-21T15:17:12.447" v="405" actId="164"/>
          <ac:spMkLst>
            <pc:docMk/>
            <pc:sldMk cId="3933965670" sldId="460"/>
            <ac:spMk id="26" creationId="{25822656-DAF4-B775-E902-661582CDF6FC}"/>
          </ac:spMkLst>
        </pc:spChg>
        <pc:spChg chg="add mod topLvl">
          <ac:chgData name="HWANG MINGYU" userId="c9dc1e93d680e688" providerId="LiveId" clId="{D386FD47-2492-405D-84B5-B119AA1E71B8}" dt="2023-06-21T15:17:12.447" v="405" actId="164"/>
          <ac:spMkLst>
            <pc:docMk/>
            <pc:sldMk cId="3933965670" sldId="460"/>
            <ac:spMk id="28" creationId="{B2591405-A730-1D0B-D279-A8037FAF44E1}"/>
          </ac:spMkLst>
        </pc:spChg>
        <pc:spChg chg="add del mod topLvl">
          <ac:chgData name="HWANG MINGYU" userId="c9dc1e93d680e688" providerId="LiveId" clId="{D386FD47-2492-405D-84B5-B119AA1E71B8}" dt="2023-06-21T15:21:09.768" v="482" actId="478"/>
          <ac:spMkLst>
            <pc:docMk/>
            <pc:sldMk cId="3933965670" sldId="460"/>
            <ac:spMk id="29" creationId="{DE37180B-3C67-BE9C-85B1-EEF71A52B845}"/>
          </ac:spMkLst>
        </pc:spChg>
        <pc:spChg chg="add mod">
          <ac:chgData name="HWANG MINGYU" userId="c9dc1e93d680e688" providerId="LiveId" clId="{D386FD47-2492-405D-84B5-B119AA1E71B8}" dt="2023-06-21T15:21:35.846" v="493" actId="1076"/>
          <ac:spMkLst>
            <pc:docMk/>
            <pc:sldMk cId="3933965670" sldId="460"/>
            <ac:spMk id="41" creationId="{965C8A9F-BA32-8564-3AB7-309C23113C5F}"/>
          </ac:spMkLst>
        </pc:spChg>
        <pc:spChg chg="add mod">
          <ac:chgData name="HWANG MINGYU" userId="c9dc1e93d680e688" providerId="LiveId" clId="{D386FD47-2492-405D-84B5-B119AA1E71B8}" dt="2023-06-21T15:22:23.515" v="548" actId="1037"/>
          <ac:spMkLst>
            <pc:docMk/>
            <pc:sldMk cId="3933965670" sldId="460"/>
            <ac:spMk id="42" creationId="{5234F855-3559-9332-A636-D4F0EDD8A133}"/>
          </ac:spMkLst>
        </pc:spChg>
        <pc:spChg chg="add mod">
          <ac:chgData name="HWANG MINGYU" userId="c9dc1e93d680e688" providerId="LiveId" clId="{D386FD47-2492-405D-84B5-B119AA1E71B8}" dt="2023-06-21T15:22:17.005" v="540" actId="1037"/>
          <ac:spMkLst>
            <pc:docMk/>
            <pc:sldMk cId="3933965670" sldId="460"/>
            <ac:spMk id="43" creationId="{732976A2-877C-426F-B831-20383407DCDE}"/>
          </ac:spMkLst>
        </pc:spChg>
        <pc:spChg chg="add mod">
          <ac:chgData name="HWANG MINGYU" userId="c9dc1e93d680e688" providerId="LiveId" clId="{D386FD47-2492-405D-84B5-B119AA1E71B8}" dt="2023-06-21T15:21:59.962" v="524" actId="20577"/>
          <ac:spMkLst>
            <pc:docMk/>
            <pc:sldMk cId="3933965670" sldId="460"/>
            <ac:spMk id="44" creationId="{2C2DE99B-5DFB-16C4-3B8E-16FCDE9856A4}"/>
          </ac:spMkLst>
        </pc:spChg>
        <pc:spChg chg="add del mod">
          <ac:chgData name="HWANG MINGYU" userId="c9dc1e93d680e688" providerId="LiveId" clId="{D386FD47-2492-405D-84B5-B119AA1E71B8}" dt="2023-06-21T15:27:15.004" v="584"/>
          <ac:spMkLst>
            <pc:docMk/>
            <pc:sldMk cId="3933965670" sldId="460"/>
            <ac:spMk id="51" creationId="{F5DAD872-8160-F7DE-E3DB-6E2BF15F786C}"/>
          </ac:spMkLst>
        </pc:spChg>
        <pc:spChg chg="add mod">
          <ac:chgData name="HWANG MINGYU" userId="c9dc1e93d680e688" providerId="LiveId" clId="{D386FD47-2492-405D-84B5-B119AA1E71B8}" dt="2023-06-21T15:36:12.741" v="640" actId="164"/>
          <ac:spMkLst>
            <pc:docMk/>
            <pc:sldMk cId="3933965670" sldId="460"/>
            <ac:spMk id="52" creationId="{8EB9634E-AD77-8137-097D-FBEBFA5BFDBA}"/>
          </ac:spMkLst>
        </pc:spChg>
        <pc:spChg chg="add mod">
          <ac:chgData name="HWANG MINGYU" userId="c9dc1e93d680e688" providerId="LiveId" clId="{D386FD47-2492-405D-84B5-B119AA1E71B8}" dt="2023-06-21T15:36:12.741" v="640" actId="164"/>
          <ac:spMkLst>
            <pc:docMk/>
            <pc:sldMk cId="3933965670" sldId="460"/>
            <ac:spMk id="53" creationId="{80A7EB33-E6A7-AC1D-9E78-9A0EAC2B0055}"/>
          </ac:spMkLst>
        </pc:spChg>
        <pc:spChg chg="add del mod">
          <ac:chgData name="HWANG MINGYU" userId="c9dc1e93d680e688" providerId="LiveId" clId="{D386FD47-2492-405D-84B5-B119AA1E71B8}" dt="2023-06-21T15:36:05.971" v="639"/>
          <ac:spMkLst>
            <pc:docMk/>
            <pc:sldMk cId="3933965670" sldId="460"/>
            <ac:spMk id="2058" creationId="{DE61B08F-EFD1-E8E5-5232-45BB2261AC4F}"/>
          </ac:spMkLst>
        </pc:spChg>
        <pc:spChg chg="mod">
          <ac:chgData name="HWANG MINGYU" userId="c9dc1e93d680e688" providerId="LiveId" clId="{D386FD47-2492-405D-84B5-B119AA1E71B8}" dt="2023-06-21T15:36:14.211" v="641"/>
          <ac:spMkLst>
            <pc:docMk/>
            <pc:sldMk cId="3933965670" sldId="460"/>
            <ac:spMk id="2061" creationId="{05C1790C-3DB9-FD9A-D6C4-22670E97AE25}"/>
          </ac:spMkLst>
        </pc:spChg>
        <pc:spChg chg="mod">
          <ac:chgData name="HWANG MINGYU" userId="c9dc1e93d680e688" providerId="LiveId" clId="{D386FD47-2492-405D-84B5-B119AA1E71B8}" dt="2023-06-21T15:36:18.681" v="649" actId="20577"/>
          <ac:spMkLst>
            <pc:docMk/>
            <pc:sldMk cId="3933965670" sldId="460"/>
            <ac:spMk id="2062" creationId="{A25900F1-A42E-9E1C-C2A1-D67A39469BC1}"/>
          </ac:spMkLst>
        </pc:spChg>
        <pc:spChg chg="mod">
          <ac:chgData name="HWANG MINGYU" userId="c9dc1e93d680e688" providerId="LiveId" clId="{D386FD47-2492-405D-84B5-B119AA1E71B8}" dt="2023-06-21T15:42:27.789" v="766" actId="692"/>
          <ac:spMkLst>
            <pc:docMk/>
            <pc:sldMk cId="3933965670" sldId="460"/>
            <ac:spMk id="2081" creationId="{4A437BBC-D16F-8C8E-321F-5A575AEA1BF0}"/>
          </ac:spMkLst>
        </pc:spChg>
        <pc:spChg chg="mod">
          <ac:chgData name="HWANG MINGYU" userId="c9dc1e93d680e688" providerId="LiveId" clId="{D386FD47-2492-405D-84B5-B119AA1E71B8}" dt="2023-06-21T15:42:27.789" v="766" actId="692"/>
          <ac:spMkLst>
            <pc:docMk/>
            <pc:sldMk cId="3933965670" sldId="460"/>
            <ac:spMk id="2082" creationId="{A4672BA7-1978-57A6-F4B9-3BEFC416E56F}"/>
          </ac:spMkLst>
        </pc:spChg>
        <pc:spChg chg="mod">
          <ac:chgData name="HWANG MINGYU" userId="c9dc1e93d680e688" providerId="LiveId" clId="{D386FD47-2492-405D-84B5-B119AA1E71B8}" dt="2023-06-21T15:42:27.789" v="766" actId="692"/>
          <ac:spMkLst>
            <pc:docMk/>
            <pc:sldMk cId="3933965670" sldId="460"/>
            <ac:spMk id="2083" creationId="{73DC67A0-3852-422E-CDB1-B58D57CF5D4F}"/>
          </ac:spMkLst>
        </pc:spChg>
        <pc:spChg chg="mod">
          <ac:chgData name="HWANG MINGYU" userId="c9dc1e93d680e688" providerId="LiveId" clId="{D386FD47-2492-405D-84B5-B119AA1E71B8}" dt="2023-06-21T15:42:27.789" v="766" actId="692"/>
          <ac:spMkLst>
            <pc:docMk/>
            <pc:sldMk cId="3933965670" sldId="460"/>
            <ac:spMk id="2084" creationId="{82896B91-481C-E8E2-47E1-D5A750CB4D9E}"/>
          </ac:spMkLst>
        </pc:spChg>
        <pc:spChg chg="mod">
          <ac:chgData name="HWANG MINGYU" userId="c9dc1e93d680e688" providerId="LiveId" clId="{D386FD47-2492-405D-84B5-B119AA1E71B8}" dt="2023-06-21T15:42:55.943" v="776"/>
          <ac:spMkLst>
            <pc:docMk/>
            <pc:sldMk cId="3933965670" sldId="460"/>
            <ac:spMk id="2086" creationId="{F01E0D06-EB1F-95A1-C1C6-8CC5B0E6D8EC}"/>
          </ac:spMkLst>
        </pc:spChg>
        <pc:spChg chg="mod">
          <ac:chgData name="HWANG MINGYU" userId="c9dc1e93d680e688" providerId="LiveId" clId="{D386FD47-2492-405D-84B5-B119AA1E71B8}" dt="2023-06-21T15:43:28.022" v="788" actId="1076"/>
          <ac:spMkLst>
            <pc:docMk/>
            <pc:sldMk cId="3933965670" sldId="460"/>
            <ac:spMk id="2087" creationId="{00FF7CC5-8D42-186E-84BF-8F4756A7407D}"/>
          </ac:spMkLst>
        </pc:spChg>
        <pc:spChg chg="mod topLvl">
          <ac:chgData name="HWANG MINGYU" userId="c9dc1e93d680e688" providerId="LiveId" clId="{D386FD47-2492-405D-84B5-B119AA1E71B8}" dt="2023-06-21T15:44:10.565" v="824" actId="164"/>
          <ac:spMkLst>
            <pc:docMk/>
            <pc:sldMk cId="3933965670" sldId="460"/>
            <ac:spMk id="2089" creationId="{6E058405-446E-E123-26DE-E08B5CC5894B}"/>
          </ac:spMkLst>
        </pc:spChg>
        <pc:spChg chg="mod topLvl">
          <ac:chgData name="HWANG MINGYU" userId="c9dc1e93d680e688" providerId="LiveId" clId="{D386FD47-2492-405D-84B5-B119AA1E71B8}" dt="2023-06-21T15:44:10.565" v="824" actId="164"/>
          <ac:spMkLst>
            <pc:docMk/>
            <pc:sldMk cId="3933965670" sldId="460"/>
            <ac:spMk id="2090" creationId="{ABC9F5D5-196D-EAFB-BAB3-66DDAB8AAB88}"/>
          </ac:spMkLst>
        </pc:spChg>
        <pc:spChg chg="mod">
          <ac:chgData name="HWANG MINGYU" userId="c9dc1e93d680e688" providerId="LiveId" clId="{D386FD47-2492-405D-84B5-B119AA1E71B8}" dt="2023-06-21T15:46:26.673" v="907"/>
          <ac:spMkLst>
            <pc:docMk/>
            <pc:sldMk cId="3933965670" sldId="460"/>
            <ac:spMk id="2097" creationId="{8885E4BA-D278-213E-F404-DA31E6C748A8}"/>
          </ac:spMkLst>
        </pc:spChg>
        <pc:spChg chg="mod">
          <ac:chgData name="HWANG MINGYU" userId="c9dc1e93d680e688" providerId="LiveId" clId="{D386FD47-2492-405D-84B5-B119AA1E71B8}" dt="2023-06-21T15:46:26.673" v="907"/>
          <ac:spMkLst>
            <pc:docMk/>
            <pc:sldMk cId="3933965670" sldId="460"/>
            <ac:spMk id="2099" creationId="{5209074D-D34B-54FE-2801-F1D199C0B575}"/>
          </ac:spMkLst>
        </pc:spChg>
        <pc:grpChg chg="add mod">
          <ac:chgData name="HWANG MINGYU" userId="c9dc1e93d680e688" providerId="LiveId" clId="{D386FD47-2492-405D-84B5-B119AA1E71B8}" dt="2023-06-21T14:04:51.875" v="306" actId="164"/>
          <ac:grpSpMkLst>
            <pc:docMk/>
            <pc:sldMk cId="3933965670" sldId="460"/>
            <ac:grpSpMk id="18" creationId="{3CD6E280-5DD4-E1A5-2A10-84D577D5437D}"/>
          </ac:grpSpMkLst>
        </pc:grpChg>
        <pc:grpChg chg="add del mod">
          <ac:chgData name="HWANG MINGYU" userId="c9dc1e93d680e688" providerId="LiveId" clId="{D386FD47-2492-405D-84B5-B119AA1E71B8}" dt="2023-06-21T15:17:08.841" v="404" actId="165"/>
          <ac:grpSpMkLst>
            <pc:docMk/>
            <pc:sldMk cId="3933965670" sldId="460"/>
            <ac:grpSpMk id="30" creationId="{31DBD58A-09D7-07A9-AF53-49C653D973F6}"/>
          </ac:grpSpMkLst>
        </pc:grpChg>
        <pc:grpChg chg="add mod">
          <ac:chgData name="HWANG MINGYU" userId="c9dc1e93d680e688" providerId="LiveId" clId="{D386FD47-2492-405D-84B5-B119AA1E71B8}" dt="2023-06-21T15:20:23.341" v="473" actId="1076"/>
          <ac:grpSpMkLst>
            <pc:docMk/>
            <pc:sldMk cId="3933965670" sldId="460"/>
            <ac:grpSpMk id="31" creationId="{7D7D96E7-9A76-0317-10AB-5B0CED46E3EA}"/>
          </ac:grpSpMkLst>
        </pc:grpChg>
        <pc:grpChg chg="add mod">
          <ac:chgData name="HWANG MINGYU" userId="c9dc1e93d680e688" providerId="LiveId" clId="{D386FD47-2492-405D-84B5-B119AA1E71B8}" dt="2023-06-21T15:36:12.741" v="640" actId="164"/>
          <ac:grpSpMkLst>
            <pc:docMk/>
            <pc:sldMk cId="3933965670" sldId="460"/>
            <ac:grpSpMk id="2059" creationId="{31D1EF5C-DC53-A4F8-3D8D-2BD08AD20B96}"/>
          </ac:grpSpMkLst>
        </pc:grpChg>
        <pc:grpChg chg="add mod">
          <ac:chgData name="HWANG MINGYU" userId="c9dc1e93d680e688" providerId="LiveId" clId="{D386FD47-2492-405D-84B5-B119AA1E71B8}" dt="2023-06-21T15:36:25.352" v="651" actId="1076"/>
          <ac:grpSpMkLst>
            <pc:docMk/>
            <pc:sldMk cId="3933965670" sldId="460"/>
            <ac:grpSpMk id="2060" creationId="{104C44C3-42B6-880A-9A8F-36329C705C9B}"/>
          </ac:grpSpMkLst>
        </pc:grpChg>
        <pc:grpChg chg="add del mod">
          <ac:chgData name="HWANG MINGYU" userId="c9dc1e93d680e688" providerId="LiveId" clId="{D386FD47-2492-405D-84B5-B119AA1E71B8}" dt="2023-06-21T15:42:09.951" v="736" actId="165"/>
          <ac:grpSpMkLst>
            <pc:docMk/>
            <pc:sldMk cId="3933965670" sldId="460"/>
            <ac:grpSpMk id="2069" creationId="{8EC68B62-F834-1DA1-0FA7-3DCF85812380}"/>
          </ac:grpSpMkLst>
        </pc:grpChg>
        <pc:grpChg chg="mod ord">
          <ac:chgData name="HWANG MINGYU" userId="c9dc1e93d680e688" providerId="LiveId" clId="{D386FD47-2492-405D-84B5-B119AA1E71B8}" dt="2023-06-21T15:47:04.268" v="915" actId="1076"/>
          <ac:grpSpMkLst>
            <pc:docMk/>
            <pc:sldMk cId="3933965670" sldId="460"/>
            <ac:grpSpMk id="2080" creationId="{1A729D9E-0F7F-AB5C-0931-B8D9AA466865}"/>
          </ac:grpSpMkLst>
        </pc:grpChg>
        <pc:grpChg chg="add mod">
          <ac:chgData name="HWANG MINGYU" userId="c9dc1e93d680e688" providerId="LiveId" clId="{D386FD47-2492-405D-84B5-B119AA1E71B8}" dt="2023-06-21T15:43:25.963" v="787" actId="1076"/>
          <ac:grpSpMkLst>
            <pc:docMk/>
            <pc:sldMk cId="3933965670" sldId="460"/>
            <ac:grpSpMk id="2085" creationId="{FCD64712-71A6-22A0-0E11-4091DE58B684}"/>
          </ac:grpSpMkLst>
        </pc:grpChg>
        <pc:grpChg chg="add del mod">
          <ac:chgData name="HWANG MINGYU" userId="c9dc1e93d680e688" providerId="LiveId" clId="{D386FD47-2492-405D-84B5-B119AA1E71B8}" dt="2023-06-21T15:43:54.075" v="815" actId="165"/>
          <ac:grpSpMkLst>
            <pc:docMk/>
            <pc:sldMk cId="3933965670" sldId="460"/>
            <ac:grpSpMk id="2088" creationId="{498439E1-9D76-D405-9C50-C357A77875A6}"/>
          </ac:grpSpMkLst>
        </pc:grpChg>
        <pc:grpChg chg="add mod">
          <ac:chgData name="HWANG MINGYU" userId="c9dc1e93d680e688" providerId="LiveId" clId="{D386FD47-2492-405D-84B5-B119AA1E71B8}" dt="2023-06-21T15:44:13.523" v="825" actId="1076"/>
          <ac:grpSpMkLst>
            <pc:docMk/>
            <pc:sldMk cId="3933965670" sldId="460"/>
            <ac:grpSpMk id="2091" creationId="{F403BEE1-7C74-D0D7-A35B-CB3D011D9949}"/>
          </ac:grpSpMkLst>
        </pc:grpChg>
        <pc:grpChg chg="add mod">
          <ac:chgData name="HWANG MINGYU" userId="c9dc1e93d680e688" providerId="LiveId" clId="{D386FD47-2492-405D-84B5-B119AA1E71B8}" dt="2023-06-21T15:46:29.962" v="908" actId="1076"/>
          <ac:grpSpMkLst>
            <pc:docMk/>
            <pc:sldMk cId="3933965670" sldId="460"/>
            <ac:grpSpMk id="2096" creationId="{510381E3-75E5-8DDF-05F5-095C12441E99}"/>
          </ac:grpSpMkLst>
        </pc:grpChg>
        <pc:picChg chg="add mod">
          <ac:chgData name="HWANG MINGYU" userId="c9dc1e93d680e688" providerId="LiveId" clId="{D386FD47-2492-405D-84B5-B119AA1E71B8}" dt="2023-06-21T15:35:49.922" v="629" actId="1076"/>
          <ac:picMkLst>
            <pc:docMk/>
            <pc:sldMk cId="3933965670" sldId="460"/>
            <ac:picMk id="7" creationId="{B484AAE8-E17B-5BE0-F17A-0670965AA655}"/>
          </ac:picMkLst>
        </pc:picChg>
        <pc:picChg chg="add del mod topLvl">
          <ac:chgData name="HWANG MINGYU" userId="c9dc1e93d680e688" providerId="LiveId" clId="{D386FD47-2492-405D-84B5-B119AA1E71B8}" dt="2023-06-21T15:42:15.715" v="737" actId="27803"/>
          <ac:picMkLst>
            <pc:docMk/>
            <pc:sldMk cId="3933965670" sldId="460"/>
            <ac:picMk id="9" creationId="{4962884D-AD3F-A700-AC43-462B0591D803}"/>
          </ac:picMkLst>
        </pc:picChg>
        <pc:picChg chg="add mod">
          <ac:chgData name="HWANG MINGYU" userId="c9dc1e93d680e688" providerId="LiveId" clId="{D386FD47-2492-405D-84B5-B119AA1E71B8}" dt="2023-06-21T15:20:07.235" v="461" actId="1076"/>
          <ac:picMkLst>
            <pc:docMk/>
            <pc:sldMk cId="3933965670" sldId="460"/>
            <ac:picMk id="12" creationId="{B9105F76-A9F5-3FDC-5C93-0AE02A09D8FB}"/>
          </ac:picMkLst>
        </pc:picChg>
        <pc:picChg chg="add mod topLvl">
          <ac:chgData name="HWANG MINGYU" userId="c9dc1e93d680e688" providerId="LiveId" clId="{D386FD47-2492-405D-84B5-B119AA1E71B8}" dt="2023-06-21T15:17:12.447" v="405" actId="164"/>
          <ac:picMkLst>
            <pc:docMk/>
            <pc:sldMk cId="3933965670" sldId="460"/>
            <ac:picMk id="27" creationId="{9C903294-69D5-C000-4A4B-B834130CA84B}"/>
          </ac:picMkLst>
        </pc:picChg>
        <pc:picChg chg="del">
          <ac:chgData name="HWANG MINGYU" userId="c9dc1e93d680e688" providerId="LiveId" clId="{D386FD47-2492-405D-84B5-B119AA1E71B8}" dt="2023-06-21T12:53:20.406" v="186" actId="478"/>
          <ac:picMkLst>
            <pc:docMk/>
            <pc:sldMk cId="3933965670" sldId="460"/>
            <ac:picMk id="2050" creationId="{76F72BCB-9463-0034-57D7-E37F3701291F}"/>
          </ac:picMkLst>
        </pc:picChg>
        <pc:picChg chg="mod">
          <ac:chgData name="HWANG MINGYU" userId="c9dc1e93d680e688" providerId="LiveId" clId="{D386FD47-2492-405D-84B5-B119AA1E71B8}" dt="2023-06-21T15:46:26.673" v="907"/>
          <ac:picMkLst>
            <pc:docMk/>
            <pc:sldMk cId="3933965670" sldId="460"/>
            <ac:picMk id="2098" creationId="{73E013A7-1A6C-832F-B29D-AC62817E07FD}"/>
          </ac:picMkLst>
        </pc:picChg>
        <pc:picChg chg="add mod">
          <ac:chgData name="HWANG MINGYU" userId="c9dc1e93d680e688" providerId="LiveId" clId="{D386FD47-2492-405D-84B5-B119AA1E71B8}" dt="2023-06-21T15:46:50.192" v="911" actId="1076"/>
          <ac:picMkLst>
            <pc:docMk/>
            <pc:sldMk cId="3933965670" sldId="460"/>
            <ac:picMk id="2100" creationId="{C116EC3A-5119-3E67-E179-7B45CB27986B}"/>
          </ac:picMkLst>
        </pc:picChg>
        <pc:cxnChg chg="add del mod">
          <ac:chgData name="HWANG MINGYU" userId="c9dc1e93d680e688" providerId="LiveId" clId="{D386FD47-2492-405D-84B5-B119AA1E71B8}" dt="2023-06-21T15:15:41.884" v="370" actId="478"/>
          <ac:cxnSpMkLst>
            <pc:docMk/>
            <pc:sldMk cId="3933965670" sldId="460"/>
            <ac:cxnSpMk id="21" creationId="{022A3A02-5947-58AE-61A8-772696490272}"/>
          </ac:cxnSpMkLst>
        </pc:cxnChg>
        <pc:cxnChg chg="add del mod">
          <ac:chgData name="HWANG MINGYU" userId="c9dc1e93d680e688" providerId="LiveId" clId="{D386FD47-2492-405D-84B5-B119AA1E71B8}" dt="2023-06-21T15:20:03.275" v="460" actId="478"/>
          <ac:cxnSpMkLst>
            <pc:docMk/>
            <pc:sldMk cId="3933965670" sldId="460"/>
            <ac:cxnSpMk id="33" creationId="{7A0B474B-B0CF-7F7B-F3E7-85A056ABED7E}"/>
          </ac:cxnSpMkLst>
        </pc:cxnChg>
        <pc:cxnChg chg="add del mod">
          <ac:chgData name="HWANG MINGYU" userId="c9dc1e93d680e688" providerId="LiveId" clId="{D386FD47-2492-405D-84B5-B119AA1E71B8}" dt="2023-06-21T15:19:30.260" v="428" actId="478"/>
          <ac:cxnSpMkLst>
            <pc:docMk/>
            <pc:sldMk cId="3933965670" sldId="460"/>
            <ac:cxnSpMk id="35" creationId="{168F2213-4C4F-6021-09CB-89AE5F2660F7}"/>
          </ac:cxnSpMkLst>
        </pc:cxnChg>
        <pc:cxnChg chg="add mod">
          <ac:chgData name="HWANG MINGYU" userId="c9dc1e93d680e688" providerId="LiveId" clId="{D386FD47-2492-405D-84B5-B119AA1E71B8}" dt="2023-06-21T15:21:16.813" v="484" actId="692"/>
          <ac:cxnSpMkLst>
            <pc:docMk/>
            <pc:sldMk cId="3933965670" sldId="460"/>
            <ac:cxnSpMk id="37" creationId="{DEE9A6D7-FB9C-30BB-7BB1-36B12ACCA6C8}"/>
          </ac:cxnSpMkLst>
        </pc:cxnChg>
        <pc:cxnChg chg="add mod">
          <ac:chgData name="HWANG MINGYU" userId="c9dc1e93d680e688" providerId="LiveId" clId="{D386FD47-2492-405D-84B5-B119AA1E71B8}" dt="2023-06-21T15:26:57.654" v="568" actId="1076"/>
          <ac:cxnSpMkLst>
            <pc:docMk/>
            <pc:sldMk cId="3933965670" sldId="460"/>
            <ac:cxnSpMk id="40" creationId="{67F58545-6AE8-DF7C-A34F-FA9778B329ED}"/>
          </ac:cxnSpMkLst>
        </pc:cxnChg>
        <pc:cxnChg chg="add mod ord">
          <ac:chgData name="HWANG MINGYU" userId="c9dc1e93d680e688" providerId="LiveId" clId="{D386FD47-2492-405D-84B5-B119AA1E71B8}" dt="2023-06-21T15:27:08.620" v="580" actId="1037"/>
          <ac:cxnSpMkLst>
            <pc:docMk/>
            <pc:sldMk cId="3933965670" sldId="460"/>
            <ac:cxnSpMk id="45" creationId="{83A9A6A8-B396-C9B6-B25A-F31EAEB3810A}"/>
          </ac:cxnSpMkLst>
        </pc:cxnChg>
        <pc:cxnChg chg="add mod">
          <ac:chgData name="HWANG MINGYU" userId="c9dc1e93d680e688" providerId="LiveId" clId="{D386FD47-2492-405D-84B5-B119AA1E71B8}" dt="2023-06-21T15:40:05.898" v="659" actId="1076"/>
          <ac:cxnSpMkLst>
            <pc:docMk/>
            <pc:sldMk cId="3933965670" sldId="460"/>
            <ac:cxnSpMk id="48" creationId="{65067591-D064-BB93-9877-74864DF2320B}"/>
          </ac:cxnSpMkLst>
        </pc:cxnChg>
        <pc:cxnChg chg="add mod">
          <ac:chgData name="HWANG MINGYU" userId="c9dc1e93d680e688" providerId="LiveId" clId="{D386FD47-2492-405D-84B5-B119AA1E71B8}" dt="2023-06-21T15:31:32.245" v="607" actId="1035"/>
          <ac:cxnSpMkLst>
            <pc:docMk/>
            <pc:sldMk cId="3933965670" sldId="460"/>
            <ac:cxnSpMk id="54" creationId="{E7B84761-A23F-C9BA-B5AA-C78BD8DA72C9}"/>
          </ac:cxnSpMkLst>
        </pc:cxnChg>
        <pc:cxnChg chg="add del mod">
          <ac:chgData name="HWANG MINGYU" userId="c9dc1e93d680e688" providerId="LiveId" clId="{D386FD47-2492-405D-84B5-B119AA1E71B8}" dt="2023-06-21T15:31:43.235" v="610" actId="478"/>
          <ac:cxnSpMkLst>
            <pc:docMk/>
            <pc:sldMk cId="3933965670" sldId="460"/>
            <ac:cxnSpMk id="58" creationId="{E52B3E7B-F8A5-0E7F-7825-230BE9D016EA}"/>
          </ac:cxnSpMkLst>
        </pc:cxnChg>
        <pc:cxnChg chg="add mod">
          <ac:chgData name="HWANG MINGYU" userId="c9dc1e93d680e688" providerId="LiveId" clId="{D386FD47-2492-405D-84B5-B119AA1E71B8}" dt="2023-06-21T15:39:49.331" v="655" actId="14100"/>
          <ac:cxnSpMkLst>
            <pc:docMk/>
            <pc:sldMk cId="3933965670" sldId="460"/>
            <ac:cxnSpMk id="60" creationId="{CDD2D4A3-D283-BD49-8BFA-71B51EF45B86}"/>
          </ac:cxnSpMkLst>
        </pc:cxnChg>
        <pc:cxnChg chg="add mod">
          <ac:chgData name="HWANG MINGYU" userId="c9dc1e93d680e688" providerId="LiveId" clId="{D386FD47-2492-405D-84B5-B119AA1E71B8}" dt="2023-06-21T15:36:00.753" v="635" actId="14100"/>
          <ac:cxnSpMkLst>
            <pc:docMk/>
            <pc:sldMk cId="3933965670" sldId="460"/>
            <ac:cxnSpMk id="2048" creationId="{023FDB2C-E702-CC03-F0F3-173D5498170C}"/>
          </ac:cxnSpMkLst>
        </pc:cxnChg>
        <pc:cxnChg chg="add mod">
          <ac:chgData name="HWANG MINGYU" userId="c9dc1e93d680e688" providerId="LiveId" clId="{D386FD47-2492-405D-84B5-B119AA1E71B8}" dt="2023-06-21T15:43:19.100" v="785" actId="1076"/>
          <ac:cxnSpMkLst>
            <pc:docMk/>
            <pc:sldMk cId="3933965670" sldId="460"/>
            <ac:cxnSpMk id="2067" creationId="{29790680-8110-EAEA-E9E4-F11DBDBB04BC}"/>
          </ac:cxnSpMkLst>
        </pc:cxnChg>
        <pc:cxnChg chg="add mod">
          <ac:chgData name="HWANG MINGYU" userId="c9dc1e93d680e688" providerId="LiveId" clId="{D386FD47-2492-405D-84B5-B119AA1E71B8}" dt="2023-06-21T15:43:16.850" v="784" actId="1076"/>
          <ac:cxnSpMkLst>
            <pc:docMk/>
            <pc:sldMk cId="3933965670" sldId="460"/>
            <ac:cxnSpMk id="2068" creationId="{2E4E0667-1AAF-815F-7594-DDF596FC2CAA}"/>
          </ac:cxnSpMkLst>
        </pc:cxnChg>
        <pc:cxnChg chg="add mod">
          <ac:chgData name="HWANG MINGYU" userId="c9dc1e93d680e688" providerId="LiveId" clId="{D386FD47-2492-405D-84B5-B119AA1E71B8}" dt="2023-06-21T15:43:11.836" v="782" actId="1076"/>
          <ac:cxnSpMkLst>
            <pc:docMk/>
            <pc:sldMk cId="3933965670" sldId="460"/>
            <ac:cxnSpMk id="2072" creationId="{E3F5E7C1-86D2-1E1F-2C36-CEACFB126387}"/>
          </ac:cxnSpMkLst>
        </pc:cxnChg>
        <pc:cxnChg chg="add mod">
          <ac:chgData name="HWANG MINGYU" userId="c9dc1e93d680e688" providerId="LiveId" clId="{D386FD47-2492-405D-84B5-B119AA1E71B8}" dt="2023-06-21T15:43:13.628" v="783" actId="1076"/>
          <ac:cxnSpMkLst>
            <pc:docMk/>
            <pc:sldMk cId="3933965670" sldId="460"/>
            <ac:cxnSpMk id="2073" creationId="{A9519A4A-700C-7D78-F57C-945537AB49FD}"/>
          </ac:cxnSpMkLst>
        </pc:cxnChg>
        <pc:cxnChg chg="add mod">
          <ac:chgData name="HWANG MINGYU" userId="c9dc1e93d680e688" providerId="LiveId" clId="{D386FD47-2492-405D-84B5-B119AA1E71B8}" dt="2023-06-21T15:46:59.091" v="914" actId="1037"/>
          <ac:cxnSpMkLst>
            <pc:docMk/>
            <pc:sldMk cId="3933965670" sldId="460"/>
            <ac:cxnSpMk id="2092" creationId="{31FE9E4A-1B17-F11D-31A3-4FD084ADB676}"/>
          </ac:cxnSpMkLst>
        </pc:cxnChg>
        <pc:cxnChg chg="add mod">
          <ac:chgData name="HWANG MINGYU" userId="c9dc1e93d680e688" providerId="LiveId" clId="{D386FD47-2492-405D-84B5-B119AA1E71B8}" dt="2023-06-21T15:46:56.577" v="912" actId="14100"/>
          <ac:cxnSpMkLst>
            <pc:docMk/>
            <pc:sldMk cId="3933965670" sldId="460"/>
            <ac:cxnSpMk id="2093" creationId="{EFD937CF-41EA-8592-8082-A506BFF9D010}"/>
          </ac:cxnSpMkLst>
        </pc:cxnChg>
        <pc:cxnChg chg="add del mod ord">
          <ac:chgData name="HWANG MINGYU" userId="c9dc1e93d680e688" providerId="LiveId" clId="{D386FD47-2492-405D-84B5-B119AA1E71B8}" dt="2023-06-21T15:48:31.795" v="917" actId="478"/>
          <ac:cxnSpMkLst>
            <pc:docMk/>
            <pc:sldMk cId="3933965670" sldId="460"/>
            <ac:cxnSpMk id="2094" creationId="{0F13A1C7-C72A-4E03-B4E3-CB89D1D2137F}"/>
          </ac:cxnSpMkLst>
        </pc:cxnChg>
        <pc:cxnChg chg="add del mod ord">
          <ac:chgData name="HWANG MINGYU" userId="c9dc1e93d680e688" providerId="LiveId" clId="{D386FD47-2492-405D-84B5-B119AA1E71B8}" dt="2023-06-21T15:48:32.228" v="918" actId="478"/>
          <ac:cxnSpMkLst>
            <pc:docMk/>
            <pc:sldMk cId="3933965670" sldId="460"/>
            <ac:cxnSpMk id="2095" creationId="{245FF4B9-5A6A-597E-D6C9-6B5D843EB69C}"/>
          </ac:cxnSpMkLst>
        </pc:cxnChg>
        <pc:cxnChg chg="add mod">
          <ac:chgData name="HWANG MINGYU" userId="c9dc1e93d680e688" providerId="LiveId" clId="{D386FD47-2492-405D-84B5-B119AA1E71B8}" dt="2023-06-21T15:48:45.264" v="926" actId="1076"/>
          <ac:cxnSpMkLst>
            <pc:docMk/>
            <pc:sldMk cId="3933965670" sldId="460"/>
            <ac:cxnSpMk id="2102" creationId="{8923037B-65D0-44C1-4220-AB7D14802C2E}"/>
          </ac:cxnSpMkLst>
        </pc:cxnChg>
        <pc:cxnChg chg="add mod">
          <ac:chgData name="HWANG MINGYU" userId="c9dc1e93d680e688" providerId="LiveId" clId="{D386FD47-2492-405D-84B5-B119AA1E71B8}" dt="2023-06-21T15:48:52.802" v="985" actId="1037"/>
          <ac:cxnSpMkLst>
            <pc:docMk/>
            <pc:sldMk cId="3933965670" sldId="460"/>
            <ac:cxnSpMk id="2104" creationId="{A9374894-012C-6A63-9ABC-6E7F6453EEC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40712153267226E-2"/>
          <c:y val="2.1352960571169838E-2"/>
          <c:w val="0.96731857569346558"/>
          <c:h val="0.887619368513933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EBA9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FB-47E9-8DE1-512334011F59}"/>
              </c:ext>
            </c:extLst>
          </c:dPt>
          <c:dPt>
            <c:idx val="3"/>
            <c:invertIfNegative val="0"/>
            <c:bubble3D val="0"/>
            <c:spPr>
              <a:solidFill>
                <a:srgbClr val="BFBF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FB-47E9-8DE1-512334011F5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500" b="1" i="0" u="none" strike="noStrike" kern="1200" spc="-30" baseline="0">
                      <a:solidFill>
                        <a:srgbClr val="3EBA9A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9FB-47E9-8DE1-512334011F59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500" b="0" i="0" u="none" strike="noStrike" kern="1200" spc="-30" baseline="0">
                      <a:solidFill>
                        <a:srgbClr val="BFBFBF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9FB-47E9-8DE1-512334011F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chemeClr val="bg1">
                        <a:lumMod val="7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대한민국</c:v>
                </c:pt>
                <c:pt idx="1">
                  <c:v>OECD 평균</c:v>
                </c:pt>
                <c:pt idx="2">
                  <c:v>일본</c:v>
                </c:pt>
                <c:pt idx="3">
                  <c:v>미국</c:v>
                </c:pt>
                <c:pt idx="4">
                  <c:v>멕시코</c:v>
                </c:pt>
                <c:pt idx="5">
                  <c:v>칠레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35</c:v>
                </c:pt>
                <c:pt idx="3">
                  <c:v>50</c:v>
                </c:pt>
                <c:pt idx="4">
                  <c:v>40</c:v>
                </c:pt>
                <c:pt idx="5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FB-47E9-8DE1-512334011F5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7"/>
        <c:axId val="1798582415"/>
        <c:axId val="1798590319"/>
      </c:barChart>
      <c:catAx>
        <c:axId val="179858241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600" b="1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98590319"/>
        <c:crosses val="autoZero"/>
        <c:auto val="1"/>
        <c:lblAlgn val="ctr"/>
        <c:lblOffset val="100"/>
        <c:noMultiLvlLbl val="0"/>
      </c:catAx>
      <c:valAx>
        <c:axId val="17985903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985824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62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 고령층 서울시민의 디지털 기술 이용 역량 </a:t>
            </a:r>
            <a:endParaRPr lang="en-US" altLang="ko-KR" sz="1862" b="0" i="0" u="none" strike="noStrike" baseline="0" dirty="0">
              <a:solidFill>
                <a:schemeClr val="tx1"/>
              </a:solidFill>
              <a:effectLst/>
              <a:ea typeface="G마켓 산스 Bold" panose="02000000000000000000"/>
            </a:endParaRPr>
          </a:p>
          <a:p>
            <a:pPr>
              <a:defRPr/>
            </a:pP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(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출처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: 2021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년 서울시민 디지털 역량 실태조사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)</a:t>
            </a:r>
            <a:endParaRPr lang="en-US" altLang="ko-KR" sz="1200" dirty="0">
              <a:solidFill>
                <a:schemeClr val="tx1"/>
              </a:solidFill>
              <a:ea typeface="G마켓 산스 Bold" panose="02000000000000000000"/>
            </a:endParaRPr>
          </a:p>
        </c:rich>
      </c:tx>
      <c:layout>
        <c:manualLayout>
          <c:xMode val="edge"/>
          <c:yMode val="edge"/>
          <c:x val="0.27451229988584747"/>
          <c:y val="4.2570460936574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3EBA9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585-4B26-8C98-3A71CDCA2A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서울시민 평균</c:v>
                </c:pt>
                <c:pt idx="1">
                  <c:v>상품서비스 구매</c:v>
                </c:pt>
                <c:pt idx="2">
                  <c:v>배달 음식 주문</c:v>
                </c:pt>
                <c:pt idx="3">
                  <c:v>결제 수단 이용</c:v>
                </c:pt>
                <c:pt idx="4">
                  <c:v>예매 예약</c:v>
                </c:pt>
                <c:pt idx="5">
                  <c:v>공공서비스 이용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64</c:v>
                </c:pt>
                <c:pt idx="1">
                  <c:v>39</c:v>
                </c:pt>
                <c:pt idx="2">
                  <c:v>38</c:v>
                </c:pt>
                <c:pt idx="3">
                  <c:v>37</c:v>
                </c:pt>
                <c:pt idx="4">
                  <c:v>36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85-4B26-8C98-3A71CDCA2A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326704"/>
        <c:axId val="155326224"/>
      </c:barChart>
      <c:catAx>
        <c:axId val="15532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마켓 산스 Bold" panose="02000000000000000000"/>
                <a:cs typeface="+mn-cs"/>
              </a:defRPr>
            </a:pPr>
            <a:endParaRPr lang="ko-KR"/>
          </a:p>
        </c:txPr>
        <c:crossAx val="155326224"/>
        <c:crosses val="autoZero"/>
        <c:auto val="1"/>
        <c:lblAlgn val="ctr"/>
        <c:lblOffset val="100"/>
        <c:noMultiLvlLbl val="0"/>
      </c:catAx>
      <c:valAx>
        <c:axId val="155326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32670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10-4349-B69C-0B57DC1C2A70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10-4349-B69C-0B57DC1C2A7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710-4349-B69C-0B57DC1C2A7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710-4349-B69C-0B57DC1C2A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10-4349-B69C-0B57DC1C2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27431-3C04-4A57-8F5E-D3FBBD454A0A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C1902-E275-4055-9BD2-95CE547DC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3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1902-E275-4055-9BD2-95CE547DC25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1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B8DFC-98D0-8A0F-BE58-8056AC1CB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D0A6-63A3-A528-CECC-998656ED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312DB-CE42-819D-5B10-A45234A47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D11CF-EDF9-B5B2-468C-27F66007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EE1AC3-3552-525D-9CEA-CF3EECDF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BCC26-EAE4-A728-1218-50BD01636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3B9C95-E7D7-6EE9-C330-B7043B3A9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9882D-31C1-C4D1-F54D-CF200459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5A0BCB-0CCE-75F5-9788-BE782643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8B7FF-3A37-DC2E-48E9-5D9D5888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63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F4A5D-76DA-1E72-343E-57826DF87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EB18A-6AEA-5619-C212-8F556373F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79D0A3-9FBC-16DD-5C3C-D7B0C759E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95750A-FCEA-E6E3-52CC-944D4BCE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0EF5C-9DB8-7BF0-6A11-8803E1C6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0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2412A-02CE-4C3E-76E1-B8A216CB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EF44F-2973-65DD-BF4F-DA218EC0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D85BC-EA65-630C-04EC-062419B4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66BAD-0156-7F88-6555-E2D47E76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E4523-1CF7-F143-3B60-10F3EDD4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07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5D942-649D-72AA-0089-DCCB3EBC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F9C476-3C35-D72F-D3A1-90D5146D9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3CF366-7156-8E71-A3DE-7E9FEC44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5B105-AE1D-D01C-DB04-081732CD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86B77-231C-B899-754F-A5B1BAF6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4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B44C3-FB19-9781-C9E6-CCF9469C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64CAD-D29B-BCEE-FB2D-FDC22B4DA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AE2DC-298A-2F58-C45A-A22F3F2FF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BCD8E5-030C-0F8C-30EB-C578AE00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A24C6E-BE10-2EC1-1A3A-BA8A5C22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7514B-54FC-827F-6AB0-A4EFEB1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6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3AC2C-0A05-45C2-3337-1B8F11F9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7BE2AC-3182-A46A-30C1-BFB2C3E4F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A4A3A-11C7-BDAA-88AE-3434AA6F8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1A5BC-64D4-7879-B97F-BD562420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CF0342-680E-E265-6EED-30F4D262C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44CE65-5A63-8A35-D36C-6DD62529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A48132-0A27-FB50-E1FA-E97A4AC0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44046D-BE48-7A76-4960-A4F2E611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4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1615B-EACF-86FC-562C-421C8F2B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5FE6AC-6EE4-A156-0D9C-03F5FDF9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A0B755-790C-803C-D45F-BE4FB6DC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95C95F-3E97-8A5D-D76E-D2142BDD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9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831D7-BF96-0AC6-CEC9-CFA9A3605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8CC702-3221-DD43-DE79-9E221E70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AA40D0-ED58-559A-7D05-8EF5518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8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2BECE-AE02-9493-2911-50F51643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3FEF1-F556-B4C2-96DC-415B972AF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2D236E-69C1-94D6-7682-EE8E7B424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1D702E-086F-FD75-BE60-4055E21EE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7277D-6093-E34F-F37C-446C5D7D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B59873-4BE9-324F-76E7-587C5C22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0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97513-C281-DD87-EAA7-760D8B49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F43AAA-0726-E2C0-96EB-A34D1362C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7815A5-DEEA-C950-1810-4B6D3C7CE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8CC1FC-369C-8D26-78B5-AE7D8AB1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05CFD2-0C0C-FFC1-A791-6416C943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1EFE5-8ABE-4BB1-51C0-1B9AE156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58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E52516-8C76-23E3-063A-7F5F7F4D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86CCE-0248-0021-DDF8-3FFB021D5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F8688-7A2A-72D1-A2C2-BEBC4B647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2DB0B-3144-47B8-8C7C-A6D8D48638C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6ABD1-983B-C375-B8F5-D7FBA4808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C516A-984B-17A2-0176-F22A33844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7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agazine.hankyung.com/job-joy/article/202212082113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5.mp4"/><Relationship Id="rId7" Type="http://schemas.openxmlformats.org/officeDocument/2006/relationships/image" Target="../media/image5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8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59.png"/><Relationship Id="rId5" Type="http://schemas.microsoft.com/office/2007/relationships/media" Target="../media/media7.mp4"/><Relationship Id="rId10" Type="http://schemas.openxmlformats.org/officeDocument/2006/relationships/image" Target="../media/image66.png"/><Relationship Id="rId4" Type="http://schemas.openxmlformats.org/officeDocument/2006/relationships/video" Target="../media/media6.mp4"/><Relationship Id="rId9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6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0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2.sv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4.sv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5.png"/><Relationship Id="rId7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7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9.png"/><Relationship Id="rId7" Type="http://schemas.openxmlformats.org/officeDocument/2006/relationships/image" Target="../media/image12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28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microsoft.com/office/2007/relationships/media" Target="../media/media10.mp4"/><Relationship Id="rId7" Type="http://schemas.openxmlformats.org/officeDocument/2006/relationships/image" Target="../media/image13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4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eg"/><Relationship Id="rId11" Type="http://schemas.openxmlformats.org/officeDocument/2006/relationships/image" Target="../media/image143.png"/><Relationship Id="rId5" Type="http://schemas.openxmlformats.org/officeDocument/2006/relationships/image" Target="../media/image138.jpeg"/><Relationship Id="rId10" Type="http://schemas.openxmlformats.org/officeDocument/2006/relationships/image" Target="../media/image142.png"/><Relationship Id="rId4" Type="http://schemas.openxmlformats.org/officeDocument/2006/relationships/image" Target="../media/image137.jpeg"/><Relationship Id="rId9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390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microsoft.com/office/2007/relationships/media" Target="../media/media12.mp4"/><Relationship Id="rId7" Type="http://schemas.openxmlformats.org/officeDocument/2006/relationships/image" Target="../media/image15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3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microsoft.com/office/2007/relationships/media" Target="../media/media14.mp4"/><Relationship Id="rId7" Type="http://schemas.openxmlformats.org/officeDocument/2006/relationships/image" Target="../media/image155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13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노인이 사용하기 어려운 '키오스크' 국가 표준 나온다 - 전자신문">
            <a:extLst>
              <a:ext uri="{FF2B5EF4-FFF2-40B4-BE49-F238E27FC236}">
                <a16:creationId xmlns:a16="http://schemas.microsoft.com/office/drawing/2014/main" id="{C0B47799-0C27-221B-ACC4-C17FC79E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680"/>
            <a:ext cx="12192000" cy="81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0B9B1A-2888-3FCC-C17C-D1AFB983176D}"/>
              </a:ext>
            </a:extLst>
          </p:cNvPr>
          <p:cNvSpPr/>
          <p:nvPr/>
        </p:nvSpPr>
        <p:spPr>
          <a:xfrm>
            <a:off x="0" y="-396240"/>
            <a:ext cx="16692910" cy="868679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04DB1-AD2D-F3DF-3216-2797DE0F70F6}"/>
              </a:ext>
            </a:extLst>
          </p:cNvPr>
          <p:cNvSpPr txBox="1"/>
          <p:nvPr/>
        </p:nvSpPr>
        <p:spPr>
          <a:xfrm>
            <a:off x="1515034" y="1456521"/>
            <a:ext cx="8618281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</a:t>
            </a:r>
          </a:p>
          <a:p>
            <a:r>
              <a:rPr lang="en-US" altLang="ko-KR" sz="11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11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화상 </a:t>
            </a:r>
            <a:r>
              <a:rPr lang="ko-KR" altLang="en-US" sz="115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챗봇</a:t>
            </a:r>
            <a:endParaRPr lang="ko-KR" altLang="en-US" sz="11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1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6B527-BEB2-488F-4008-0FB6D27B02DC}"/>
              </a:ext>
            </a:extLst>
          </p:cNvPr>
          <p:cNvSpPr txBox="1"/>
          <p:nvPr/>
        </p:nvSpPr>
        <p:spPr>
          <a:xfrm>
            <a:off x="929511" y="6035092"/>
            <a:ext cx="61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G마켓 산스 Bold" panose="02000000000000000000"/>
              </a:rPr>
              <a:t>김도현</a:t>
            </a:r>
            <a:r>
              <a:rPr lang="en-US" altLang="ko-KR" sz="2800" dirty="0">
                <a:solidFill>
                  <a:schemeClr val="bg1"/>
                </a:solidFill>
                <a:ea typeface="G마켓 산스 Bold" panose="0200000000000000000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ea typeface="G마켓 산스 Bold" panose="02000000000000000000"/>
              </a:rPr>
              <a:t>노아윤</a:t>
            </a:r>
            <a:r>
              <a:rPr lang="en-US" altLang="ko-KR" sz="2800" dirty="0">
                <a:solidFill>
                  <a:schemeClr val="bg1"/>
                </a:solidFill>
                <a:ea typeface="G마켓 산스 Bold" panose="0200000000000000000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ea typeface="G마켓 산스 Bold" panose="02000000000000000000"/>
              </a:rPr>
              <a:t>송기훈</a:t>
            </a:r>
            <a:r>
              <a:rPr lang="en-US" altLang="ko-KR" sz="2800" dirty="0">
                <a:solidFill>
                  <a:schemeClr val="bg1"/>
                </a:solidFill>
                <a:ea typeface="G마켓 산스 Bold" panose="02000000000000000000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ea typeface="G마켓 산스 Bold" panose="02000000000000000000"/>
              </a:rPr>
              <a:t>황민규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65A37-2FCB-7F85-45A3-D9C61A32FD70}"/>
              </a:ext>
            </a:extLst>
          </p:cNvPr>
          <p:cNvSpPr txBox="1"/>
          <p:nvPr/>
        </p:nvSpPr>
        <p:spPr>
          <a:xfrm>
            <a:off x="1311864" y="5416970"/>
            <a:ext cx="171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알파코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r>
              <a:rPr lang="ko-KR" altLang="en-US" sz="2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99601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C60B03-C0E4-35E9-FD85-BE1ECC921B86}"/>
              </a:ext>
            </a:extLst>
          </p:cNvPr>
          <p:cNvCxnSpPr>
            <a:cxnSpLocks/>
          </p:cNvCxnSpPr>
          <p:nvPr/>
        </p:nvCxnSpPr>
        <p:spPr>
          <a:xfrm>
            <a:off x="0" y="548002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863C5-F669-0EFC-DBDF-9CFA548272B6}"/>
              </a:ext>
            </a:extLst>
          </p:cNvPr>
          <p:cNvSpPr/>
          <p:nvPr/>
        </p:nvSpPr>
        <p:spPr>
          <a:xfrm>
            <a:off x="4037310" y="5582920"/>
            <a:ext cx="680719" cy="1275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9A7FE6C-6FFB-8C51-05F9-545004F3DE9B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7B49D-AAD8-13BC-FD82-73210891EF97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20992-F5C2-CB9D-487A-49101215B32C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4FB535-0F55-024D-E97F-3815A7FB46BD}"/>
              </a:ext>
            </a:extLst>
          </p:cNvPr>
          <p:cNvSpPr/>
          <p:nvPr/>
        </p:nvSpPr>
        <p:spPr>
          <a:xfrm>
            <a:off x="4016991" y="5124428"/>
            <a:ext cx="711197" cy="7111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D4FFC5-47E5-0340-3754-3D37002325CC}"/>
              </a:ext>
            </a:extLst>
          </p:cNvPr>
          <p:cNvSpPr/>
          <p:nvPr/>
        </p:nvSpPr>
        <p:spPr>
          <a:xfrm>
            <a:off x="7466403" y="5527040"/>
            <a:ext cx="680719" cy="1330960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5591B02-3F9A-98AC-574F-21A6AF263693}"/>
              </a:ext>
            </a:extLst>
          </p:cNvPr>
          <p:cNvSpPr/>
          <p:nvPr/>
        </p:nvSpPr>
        <p:spPr>
          <a:xfrm>
            <a:off x="7449873" y="5124428"/>
            <a:ext cx="711197" cy="711197"/>
          </a:xfrm>
          <a:prstGeom prst="ellipse">
            <a:avLst/>
          </a:prstGeom>
          <a:solidFill>
            <a:srgbClr val="3EBA9A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878C8-4334-6479-E83A-E6062A60B7AB}"/>
              </a:ext>
            </a:extLst>
          </p:cNvPr>
          <p:cNvSpPr txBox="1"/>
          <p:nvPr/>
        </p:nvSpPr>
        <p:spPr>
          <a:xfrm>
            <a:off x="4009340" y="5304666"/>
            <a:ext cx="9697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청년층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BCBA7-A716-1939-1564-CD534EB71C50}"/>
              </a:ext>
            </a:extLst>
          </p:cNvPr>
          <p:cNvSpPr txBox="1"/>
          <p:nvPr/>
        </p:nvSpPr>
        <p:spPr>
          <a:xfrm>
            <a:off x="7439713" y="5312051"/>
            <a:ext cx="942279" cy="38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고령층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D42A04-5BA8-8ACB-00EC-A72DFB84EADE}"/>
              </a:ext>
            </a:extLst>
          </p:cNvPr>
          <p:cNvCxnSpPr>
            <a:cxnSpLocks/>
          </p:cNvCxnSpPr>
          <p:nvPr/>
        </p:nvCxnSpPr>
        <p:spPr>
          <a:xfrm>
            <a:off x="0" y="478747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71AAE0-6C9A-5BCB-0C44-B675E65D1B15}"/>
              </a:ext>
            </a:extLst>
          </p:cNvPr>
          <p:cNvCxnSpPr>
            <a:cxnSpLocks/>
          </p:cNvCxnSpPr>
          <p:nvPr/>
        </p:nvCxnSpPr>
        <p:spPr>
          <a:xfrm>
            <a:off x="13502" y="4118074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40A228-B747-D8C3-A25A-3830B2003EAD}"/>
              </a:ext>
            </a:extLst>
          </p:cNvPr>
          <p:cNvCxnSpPr>
            <a:cxnSpLocks/>
          </p:cNvCxnSpPr>
          <p:nvPr/>
        </p:nvCxnSpPr>
        <p:spPr>
          <a:xfrm>
            <a:off x="3854" y="342552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A53F36C-FFFE-91A9-0DFA-B7063E68EFBB}"/>
              </a:ext>
            </a:extLst>
          </p:cNvPr>
          <p:cNvCxnSpPr>
            <a:cxnSpLocks/>
          </p:cNvCxnSpPr>
          <p:nvPr/>
        </p:nvCxnSpPr>
        <p:spPr>
          <a:xfrm>
            <a:off x="-5794" y="275612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3478C02-FF47-2766-4DBC-466E3C162B90}"/>
              </a:ext>
            </a:extLst>
          </p:cNvPr>
          <p:cNvCxnSpPr>
            <a:cxnSpLocks/>
          </p:cNvCxnSpPr>
          <p:nvPr/>
        </p:nvCxnSpPr>
        <p:spPr>
          <a:xfrm>
            <a:off x="-17367" y="207321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984B4D-DF5A-2270-99F9-611E5F319B8B}"/>
              </a:ext>
            </a:extLst>
          </p:cNvPr>
          <p:cNvCxnSpPr>
            <a:cxnSpLocks/>
          </p:cNvCxnSpPr>
          <p:nvPr/>
        </p:nvCxnSpPr>
        <p:spPr>
          <a:xfrm>
            <a:off x="-15438" y="1380664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11DED2-C383-2543-4F9B-457FFF8A3A6F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3DA19B10-B356-ACEF-F7A2-278C64A2A0A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CF2DA7-82EA-D851-0335-48A5FA9BB129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4D0E75-D112-EBE9-133C-7DF2C81DD8C9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55E13828-D4AD-2E40-7A4E-DA95C843E1BF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9BA297-9FC8-33AA-622C-B5122F098608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2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4252A5-F082-E37A-81F5-57BFECA5475C}"/>
              </a:ext>
            </a:extLst>
          </p:cNvPr>
          <p:cNvCxnSpPr>
            <a:cxnSpLocks/>
          </p:cNvCxnSpPr>
          <p:nvPr/>
        </p:nvCxnSpPr>
        <p:spPr>
          <a:xfrm>
            <a:off x="0" y="548002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740373A-3BC0-54C6-C557-96296681E0F0}"/>
              </a:ext>
            </a:extLst>
          </p:cNvPr>
          <p:cNvCxnSpPr>
            <a:cxnSpLocks/>
          </p:cNvCxnSpPr>
          <p:nvPr/>
        </p:nvCxnSpPr>
        <p:spPr>
          <a:xfrm>
            <a:off x="0" y="478747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8EDB4FA-6A72-0225-5DD0-5CF3FAC4FFC9}"/>
              </a:ext>
            </a:extLst>
          </p:cNvPr>
          <p:cNvCxnSpPr>
            <a:cxnSpLocks/>
          </p:cNvCxnSpPr>
          <p:nvPr/>
        </p:nvCxnSpPr>
        <p:spPr>
          <a:xfrm>
            <a:off x="13502" y="4118074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E0424B3-6368-B33C-B058-64051A6F6843}"/>
              </a:ext>
            </a:extLst>
          </p:cNvPr>
          <p:cNvCxnSpPr>
            <a:cxnSpLocks/>
          </p:cNvCxnSpPr>
          <p:nvPr/>
        </p:nvCxnSpPr>
        <p:spPr>
          <a:xfrm>
            <a:off x="3854" y="342552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50E7462-65D9-DB24-D4FE-5FF5602D84A8}"/>
              </a:ext>
            </a:extLst>
          </p:cNvPr>
          <p:cNvCxnSpPr>
            <a:cxnSpLocks/>
          </p:cNvCxnSpPr>
          <p:nvPr/>
        </p:nvCxnSpPr>
        <p:spPr>
          <a:xfrm>
            <a:off x="-5794" y="275612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A46D7C-8F37-1ED2-D84F-6AFF97227485}"/>
              </a:ext>
            </a:extLst>
          </p:cNvPr>
          <p:cNvCxnSpPr>
            <a:cxnSpLocks/>
          </p:cNvCxnSpPr>
          <p:nvPr/>
        </p:nvCxnSpPr>
        <p:spPr>
          <a:xfrm>
            <a:off x="-17367" y="207321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A3E4F0F-1F15-D894-1121-4FF93FA9D9B1}"/>
              </a:ext>
            </a:extLst>
          </p:cNvPr>
          <p:cNvCxnSpPr>
            <a:cxnSpLocks/>
          </p:cNvCxnSpPr>
          <p:nvPr/>
        </p:nvCxnSpPr>
        <p:spPr>
          <a:xfrm>
            <a:off x="-15438" y="1380664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863C5-F669-0EFC-DBDF-9CFA548272B6}"/>
              </a:ext>
            </a:extLst>
          </p:cNvPr>
          <p:cNvSpPr/>
          <p:nvPr/>
        </p:nvSpPr>
        <p:spPr>
          <a:xfrm>
            <a:off x="4037310" y="3439160"/>
            <a:ext cx="680719" cy="3418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9A7FE6C-6FFB-8C51-05F9-545004F3DE9B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7B49D-AAD8-13BC-FD82-73210891EF97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20992-F5C2-CB9D-487A-49101215B32C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4FB535-0F55-024D-E97F-3815A7FB46BD}"/>
              </a:ext>
            </a:extLst>
          </p:cNvPr>
          <p:cNvSpPr/>
          <p:nvPr/>
        </p:nvSpPr>
        <p:spPr>
          <a:xfrm>
            <a:off x="4016991" y="2980668"/>
            <a:ext cx="711197" cy="7111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D4FFC5-47E5-0340-3754-3D37002325CC}"/>
              </a:ext>
            </a:extLst>
          </p:cNvPr>
          <p:cNvSpPr/>
          <p:nvPr/>
        </p:nvSpPr>
        <p:spPr>
          <a:xfrm>
            <a:off x="7463813" y="1351280"/>
            <a:ext cx="702229" cy="5506720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5591B02-3F9A-98AC-574F-21A6AF263693}"/>
              </a:ext>
            </a:extLst>
          </p:cNvPr>
          <p:cNvSpPr/>
          <p:nvPr/>
        </p:nvSpPr>
        <p:spPr>
          <a:xfrm>
            <a:off x="7447283" y="948668"/>
            <a:ext cx="711197" cy="711197"/>
          </a:xfrm>
          <a:prstGeom prst="ellipse">
            <a:avLst/>
          </a:prstGeom>
          <a:solidFill>
            <a:srgbClr val="3EBA9A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878C8-4334-6479-E83A-E6062A60B7AB}"/>
              </a:ext>
            </a:extLst>
          </p:cNvPr>
          <p:cNvSpPr txBox="1"/>
          <p:nvPr/>
        </p:nvSpPr>
        <p:spPr>
          <a:xfrm>
            <a:off x="4013404" y="3155230"/>
            <a:ext cx="9697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청년층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BCBA7-A716-1939-1564-CD534EB71C50}"/>
              </a:ext>
            </a:extLst>
          </p:cNvPr>
          <p:cNvSpPr txBox="1"/>
          <p:nvPr/>
        </p:nvSpPr>
        <p:spPr>
          <a:xfrm>
            <a:off x="7439721" y="1119600"/>
            <a:ext cx="9422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고령층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AF117-2DE1-A511-D6F4-CC538C8A50FD}"/>
              </a:ext>
            </a:extLst>
          </p:cNvPr>
          <p:cNvSpPr txBox="1"/>
          <p:nvPr/>
        </p:nvSpPr>
        <p:spPr>
          <a:xfrm>
            <a:off x="2253028" y="2632121"/>
            <a:ext cx="7712948" cy="400110"/>
          </a:xfrm>
          <a:prstGeom prst="rect">
            <a:avLst/>
          </a:prstGeom>
          <a:solidFill>
            <a:srgbClr val="F5E4A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a typeface="G마켓 산스 Bold" panose="02000000000000000000"/>
              </a:rPr>
              <a:t>고령층</a:t>
            </a:r>
            <a:r>
              <a:rPr lang="ko-KR" altLang="en-US" sz="2000" dirty="0">
                <a:ea typeface="G마켓 산스 Bold" panose="02000000000000000000"/>
              </a:rPr>
              <a:t>의 </a:t>
            </a:r>
            <a:r>
              <a:rPr lang="ko-KR" altLang="en-US" sz="2000" b="1" dirty="0">
                <a:ea typeface="G마켓 산스 Bold" panose="02000000000000000000"/>
              </a:rPr>
              <a:t>글자 인지 시간</a:t>
            </a:r>
            <a:r>
              <a:rPr lang="ko-KR" altLang="en-US" sz="2000" dirty="0">
                <a:ea typeface="G마켓 산스 Bold" panose="02000000000000000000"/>
              </a:rPr>
              <a:t>은 타 연령대에 비해 </a:t>
            </a:r>
            <a:r>
              <a:rPr lang="en-US" altLang="ko-KR" sz="2000" dirty="0">
                <a:ea typeface="G마켓 산스 Bold" panose="02000000000000000000"/>
              </a:rPr>
              <a:t>30%</a:t>
            </a:r>
            <a:r>
              <a:rPr lang="ko-KR" altLang="en-US" sz="2000" dirty="0">
                <a:ea typeface="G마켓 산스 Bold" panose="02000000000000000000"/>
              </a:rPr>
              <a:t> 이상 </a:t>
            </a:r>
            <a:r>
              <a:rPr lang="ko-KR" altLang="en-US" sz="2000" b="1" dirty="0">
                <a:ea typeface="G마켓 산스 Bold" panose="02000000000000000000"/>
              </a:rPr>
              <a:t>느리다</a:t>
            </a:r>
            <a:endParaRPr lang="en-US" altLang="ko-KR" sz="2000" b="1" dirty="0">
              <a:ea typeface="G마켓 산스 Bold" panose="0200000000000000000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975570F-E02A-423D-7628-56728C0CD6C5}"/>
              </a:ext>
            </a:extLst>
          </p:cNvPr>
          <p:cNvSpPr/>
          <p:nvPr/>
        </p:nvSpPr>
        <p:spPr>
          <a:xfrm>
            <a:off x="8971307" y="2456861"/>
            <a:ext cx="132080" cy="132080"/>
          </a:xfrm>
          <a:prstGeom prst="ellipse">
            <a:avLst/>
          </a:prstGeom>
          <a:solidFill>
            <a:srgbClr val="F5E4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0071A3-D8A1-7318-952F-D8F548C2145B}"/>
              </a:ext>
            </a:extLst>
          </p:cNvPr>
          <p:cNvSpPr/>
          <p:nvPr/>
        </p:nvSpPr>
        <p:spPr>
          <a:xfrm>
            <a:off x="9225307" y="2456861"/>
            <a:ext cx="132080" cy="132080"/>
          </a:xfrm>
          <a:prstGeom prst="ellipse">
            <a:avLst/>
          </a:prstGeom>
          <a:solidFill>
            <a:srgbClr val="F5E4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EBF57F-924D-A14C-B798-B3526C6ABA1A}"/>
              </a:ext>
            </a:extLst>
          </p:cNvPr>
          <p:cNvSpPr/>
          <p:nvPr/>
        </p:nvSpPr>
        <p:spPr>
          <a:xfrm>
            <a:off x="9479307" y="2459401"/>
            <a:ext cx="132080" cy="132080"/>
          </a:xfrm>
          <a:prstGeom prst="ellipse">
            <a:avLst/>
          </a:prstGeom>
          <a:solidFill>
            <a:srgbClr val="F5E4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21E38A-6B8A-B045-204D-6AC0BD5BC227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C0C36B33-D161-AF1D-547F-F6548B651AC4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78A05-4465-5EAA-78C8-E09A245EE974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78C7E91-1CB8-85B4-F30B-34E18D1E0064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734BCFA3-72AE-05AD-79D4-8ECC5511782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02B423-A495-24A8-3A42-2E5D51A43412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55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9A7FE6C-6FFB-8C51-05F9-545004F3DE9B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7B49D-AAD8-13BC-FD82-73210891EF97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8BDCDD-3C6A-5F91-39B7-C32484CF6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721"/>
          <a:stretch/>
        </p:blipFill>
        <p:spPr>
          <a:xfrm>
            <a:off x="4807350" y="947747"/>
            <a:ext cx="3016236" cy="5108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E20992-F5C2-CB9D-487A-49101215B32C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A5ED78-45EE-FA31-0C6F-FB3FC9AF033F}"/>
              </a:ext>
            </a:extLst>
          </p:cNvPr>
          <p:cNvSpPr txBox="1"/>
          <p:nvPr/>
        </p:nvSpPr>
        <p:spPr>
          <a:xfrm>
            <a:off x="2901820" y="2642114"/>
            <a:ext cx="6388359" cy="338554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a typeface="G마켓 산스 Bold" panose="02000000000000000000"/>
              </a:rPr>
              <a:t>하지만 시중의 </a:t>
            </a:r>
            <a:r>
              <a:rPr lang="ko-KR" altLang="en-US" sz="1600" dirty="0" err="1">
                <a:ea typeface="G마켓 산스 Bold" panose="02000000000000000000"/>
              </a:rPr>
              <a:t>챗봇은</a:t>
            </a:r>
            <a:r>
              <a:rPr lang="ko-KR" altLang="en-US" sz="1600" dirty="0">
                <a:ea typeface="G마켓 산스 Bold" panose="02000000000000000000"/>
              </a:rPr>
              <a:t> 한번에 </a:t>
            </a:r>
            <a:r>
              <a:rPr lang="ko-KR" altLang="en-US" sz="1600" b="1" dirty="0">
                <a:ea typeface="G마켓 산스 Bold" panose="02000000000000000000"/>
              </a:rPr>
              <a:t>많은 정보량의 작은 글씨</a:t>
            </a:r>
            <a:r>
              <a:rPr lang="ko-KR" altLang="en-US" sz="1600" dirty="0">
                <a:ea typeface="G마켓 산스 Bold" panose="02000000000000000000"/>
              </a:rPr>
              <a:t>를 제공한다</a:t>
            </a:r>
            <a:r>
              <a:rPr lang="en-US" altLang="ko-KR" sz="1600" dirty="0">
                <a:ea typeface="G마켓 산스 Bold" panose="02000000000000000000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BE0778-BCAE-E7F2-9487-1E4955040C32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C9FE819F-567C-3577-7407-09CA671D67C8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C3A64-68DB-BB3A-F8FC-EC5381C30975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052834-1469-6653-DB53-504958FF5C2E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A3F47E29-A28B-09BE-9C2E-0A971FA03D1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2D285E-717C-BB0B-E0C1-5B80AEF914B4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8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D12014A-7F8C-0698-9533-96765FA1F6D8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D930E-BCE3-943D-2091-87039C6B6B63}"/>
              </a:ext>
            </a:extLst>
          </p:cNvPr>
          <p:cNvSpPr txBox="1"/>
          <p:nvPr/>
        </p:nvSpPr>
        <p:spPr>
          <a:xfrm>
            <a:off x="2676795" y="1242012"/>
            <a:ext cx="14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 err="1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챗봇의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절차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FA69AE-4320-2FEF-87F0-CFD118957732}"/>
              </a:ext>
            </a:extLst>
          </p:cNvPr>
          <p:cNvGrpSpPr/>
          <p:nvPr/>
        </p:nvGrpSpPr>
        <p:grpSpPr>
          <a:xfrm flipH="1">
            <a:off x="6569469" y="2412683"/>
            <a:ext cx="1114668" cy="1702490"/>
            <a:chOff x="8144061" y="2656831"/>
            <a:chExt cx="1808269" cy="2761862"/>
          </a:xfrm>
        </p:grpSpPr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id="{370C7A31-A88D-9F7E-AE64-3BE01563468F}"/>
                </a:ext>
              </a:extLst>
            </p:cNvPr>
            <p:cNvSpPr/>
            <p:nvPr/>
          </p:nvSpPr>
          <p:spPr>
            <a:xfrm flipV="1">
              <a:off x="8144061" y="2656831"/>
              <a:ext cx="1791054" cy="1380931"/>
            </a:xfrm>
            <a:prstGeom prst="diagStripe">
              <a:avLst/>
            </a:prstGeom>
            <a:solidFill>
              <a:srgbClr val="3EB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대각선 줄무늬 22">
              <a:extLst>
                <a:ext uri="{FF2B5EF4-FFF2-40B4-BE49-F238E27FC236}">
                  <a16:creationId xmlns:a16="http://schemas.microsoft.com/office/drawing/2014/main" id="{23164CFB-F297-7879-1C8F-0B556FC4CA13}"/>
                </a:ext>
              </a:extLst>
            </p:cNvPr>
            <p:cNvSpPr/>
            <p:nvPr/>
          </p:nvSpPr>
          <p:spPr>
            <a:xfrm>
              <a:off x="8161276" y="4037762"/>
              <a:ext cx="1791054" cy="1380931"/>
            </a:xfrm>
            <a:prstGeom prst="diagStripe">
              <a:avLst/>
            </a:prstGeom>
            <a:solidFill>
              <a:srgbClr val="3EB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7C42526-E107-6E96-FA92-2940A180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219" y="1905758"/>
            <a:ext cx="24384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EF2F1D-088F-BEF5-5DC0-24B77459CD7A}"/>
              </a:ext>
            </a:extLst>
          </p:cNvPr>
          <p:cNvSpPr txBox="1"/>
          <p:nvPr/>
        </p:nvSpPr>
        <p:spPr>
          <a:xfrm>
            <a:off x="8105147" y="1232474"/>
            <a:ext cx="319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상담원과의 통화 상담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E05C6-B34D-8C55-67AC-54B3DAAA99E9}"/>
              </a:ext>
            </a:extLst>
          </p:cNvPr>
          <p:cNvSpPr txBox="1"/>
          <p:nvPr/>
        </p:nvSpPr>
        <p:spPr>
          <a:xfrm>
            <a:off x="7201634" y="4817369"/>
            <a:ext cx="4519878" cy="646331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시스템에 비해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상담원과의 통화가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압도적으로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간편하다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135DF73-9929-F3EB-B069-6CD0F5903ABE}"/>
              </a:ext>
            </a:extLst>
          </p:cNvPr>
          <p:cNvGrpSpPr/>
          <p:nvPr/>
        </p:nvGrpSpPr>
        <p:grpSpPr>
          <a:xfrm>
            <a:off x="5093559" y="3972949"/>
            <a:ext cx="1595656" cy="2202048"/>
            <a:chOff x="5093559" y="3972949"/>
            <a:chExt cx="1595656" cy="22020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1F77723-EAAB-CDF4-A37F-D4E24BB338FD}"/>
                </a:ext>
              </a:extLst>
            </p:cNvPr>
            <p:cNvGrpSpPr/>
            <p:nvPr/>
          </p:nvGrpSpPr>
          <p:grpSpPr>
            <a:xfrm>
              <a:off x="5093559" y="4320663"/>
              <a:ext cx="1595656" cy="1854334"/>
              <a:chOff x="9603716" y="4212963"/>
              <a:chExt cx="1811161" cy="2104775"/>
            </a:xfrm>
          </p:grpSpPr>
          <p:pic>
            <p:nvPicPr>
              <p:cNvPr id="24" name="Picture 14" descr="공공 서비스 예약 캡쳐 이미지">
                <a:extLst>
                  <a:ext uri="{FF2B5EF4-FFF2-40B4-BE49-F238E27FC236}">
                    <a16:creationId xmlns:a16="http://schemas.microsoft.com/office/drawing/2014/main" id="{C29F2568-AFC0-79D7-24D5-8DD274AD7D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3716" y="4212963"/>
                <a:ext cx="1811161" cy="1708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D7034A-8A51-7349-AF1F-6DA02C8F6D3C}"/>
                  </a:ext>
                </a:extLst>
              </p:cNvPr>
              <p:cNvSpPr txBox="1"/>
              <p:nvPr/>
            </p:nvSpPr>
            <p:spPr>
              <a:xfrm>
                <a:off x="9612365" y="6009962"/>
                <a:ext cx="176410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공공 서비스 예약</a:t>
                </a:r>
                <a:endPara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B471DF-37F2-0F44-C8CD-586A53EE0CBA}"/>
                </a:ext>
              </a:extLst>
            </p:cNvPr>
            <p:cNvSpPr txBox="1"/>
            <p:nvPr/>
          </p:nvSpPr>
          <p:spPr>
            <a:xfrm>
              <a:off x="5645582" y="3972949"/>
              <a:ext cx="379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⑦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D2EDD7-062B-5904-2263-EE40F9392870}"/>
              </a:ext>
            </a:extLst>
          </p:cNvPr>
          <p:cNvGrpSpPr/>
          <p:nvPr/>
        </p:nvGrpSpPr>
        <p:grpSpPr>
          <a:xfrm>
            <a:off x="668609" y="1603193"/>
            <a:ext cx="2071538" cy="2434444"/>
            <a:chOff x="668609" y="1603193"/>
            <a:chExt cx="2071538" cy="24344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013A20-928D-536F-419F-77C5B81EFCA6}"/>
                </a:ext>
              </a:extLst>
            </p:cNvPr>
            <p:cNvGrpSpPr/>
            <p:nvPr/>
          </p:nvGrpSpPr>
          <p:grpSpPr>
            <a:xfrm>
              <a:off x="668609" y="1950906"/>
              <a:ext cx="2071538" cy="2086731"/>
              <a:chOff x="185555" y="1537073"/>
              <a:chExt cx="2936283" cy="2957820"/>
            </a:xfrm>
          </p:grpSpPr>
          <p:pic>
            <p:nvPicPr>
              <p:cNvPr id="36" name="Picture 2" descr="카카오톡 친구 '검색' 클릭 캡쳐 이미지">
                <a:extLst>
                  <a:ext uri="{FF2B5EF4-FFF2-40B4-BE49-F238E27FC236}">
                    <a16:creationId xmlns:a16="http://schemas.microsoft.com/office/drawing/2014/main" id="{9434EB26-CE59-145A-1D4A-3C3D2EB96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490" y="1537073"/>
                <a:ext cx="2258008" cy="2122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049F8F-66DE-653E-3706-331D5AA76596}"/>
                  </a:ext>
                </a:extLst>
              </p:cNvPr>
              <p:cNvSpPr txBox="1"/>
              <p:nvPr/>
            </p:nvSpPr>
            <p:spPr>
              <a:xfrm>
                <a:off x="185555" y="3753259"/>
                <a:ext cx="2936283" cy="74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카카오톡 친구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‘</a:t>
                </a:r>
                <a:r>
                  <a:rPr lang="ko-KR" altLang="en-US" sz="1400" dirty="0"/>
                  <a:t>검색</a:t>
                </a:r>
                <a:r>
                  <a:rPr lang="en-US" altLang="ko-KR" sz="1400" dirty="0"/>
                  <a:t>‘ </a:t>
                </a:r>
                <a:r>
                  <a:rPr lang="ko-KR" altLang="en-US" sz="1400" dirty="0"/>
                  <a:t>클릭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3173A9-B011-BC1F-F7BD-00EDB56C7C2F}"/>
                </a:ext>
              </a:extLst>
            </p:cNvPr>
            <p:cNvSpPr txBox="1"/>
            <p:nvPr/>
          </p:nvSpPr>
          <p:spPr>
            <a:xfrm>
              <a:off x="1548678" y="1603193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6FF29CD-8052-72B9-3B6D-889EC49F0AE0}"/>
              </a:ext>
            </a:extLst>
          </p:cNvPr>
          <p:cNvGrpSpPr/>
          <p:nvPr/>
        </p:nvGrpSpPr>
        <p:grpSpPr>
          <a:xfrm>
            <a:off x="2597994" y="1603724"/>
            <a:ext cx="1589578" cy="2192949"/>
            <a:chOff x="2597994" y="1603724"/>
            <a:chExt cx="1589578" cy="21929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5F9C173-14D2-57E9-D95E-3052AC50C9A0}"/>
                </a:ext>
              </a:extLst>
            </p:cNvPr>
            <p:cNvGrpSpPr/>
            <p:nvPr/>
          </p:nvGrpSpPr>
          <p:grpSpPr>
            <a:xfrm>
              <a:off x="2597994" y="1965165"/>
              <a:ext cx="1589578" cy="1831508"/>
              <a:chOff x="3447352" y="1537073"/>
              <a:chExt cx="2251601" cy="2592587"/>
            </a:xfrm>
          </p:grpSpPr>
          <p:pic>
            <p:nvPicPr>
              <p:cNvPr id="34" name="Picture 4" descr="'서울톡' 검색 캡쳐 이미지">
                <a:extLst>
                  <a:ext uri="{FF2B5EF4-FFF2-40B4-BE49-F238E27FC236}">
                    <a16:creationId xmlns:a16="http://schemas.microsoft.com/office/drawing/2014/main" id="{C0D3CEED-90C1-8B0A-BAF1-4C4224D7C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7352" y="1537073"/>
                <a:ext cx="2251601" cy="2116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77154-A6DD-0CF3-E57C-566F7B9978F4}"/>
                  </a:ext>
                </a:extLst>
              </p:cNvPr>
              <p:cNvSpPr txBox="1"/>
              <p:nvPr/>
            </p:nvSpPr>
            <p:spPr>
              <a:xfrm>
                <a:off x="3622555" y="3716962"/>
                <a:ext cx="2029934" cy="41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“</a:t>
                </a:r>
                <a:r>
                  <a:rPr lang="ko-KR" altLang="en-US" sz="1400" kern="0" dirty="0" err="1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서울톡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”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 검색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F4104-3C9B-5DD8-EA91-C3B418C48B98}"/>
                </a:ext>
              </a:extLst>
            </p:cNvPr>
            <p:cNvSpPr txBox="1"/>
            <p:nvPr/>
          </p:nvSpPr>
          <p:spPr>
            <a:xfrm>
              <a:off x="3144490" y="1603724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5BDAE50-9481-AD0E-BD92-1DCA62A0A550}"/>
              </a:ext>
            </a:extLst>
          </p:cNvPr>
          <p:cNvGrpSpPr/>
          <p:nvPr/>
        </p:nvGrpSpPr>
        <p:grpSpPr>
          <a:xfrm>
            <a:off x="4209773" y="1602351"/>
            <a:ext cx="1782125" cy="2173931"/>
            <a:chOff x="4209773" y="1602351"/>
            <a:chExt cx="1782125" cy="217393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8713EA-AC1C-79CB-4722-FE4C54D7A8E1}"/>
                </a:ext>
              </a:extLst>
            </p:cNvPr>
            <p:cNvGrpSpPr/>
            <p:nvPr/>
          </p:nvGrpSpPr>
          <p:grpSpPr>
            <a:xfrm>
              <a:off x="4209773" y="1976060"/>
              <a:ext cx="1782125" cy="1800222"/>
              <a:chOff x="6436148" y="1537073"/>
              <a:chExt cx="2542954" cy="2568778"/>
            </a:xfrm>
          </p:grpSpPr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CC26001B-5A49-B068-A7F5-2DEFAABAEE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9281" y="1537073"/>
                <a:ext cx="2251600" cy="2116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44B417-B402-DB12-369E-A3FFC0C10A8C}"/>
                  </a:ext>
                </a:extLst>
              </p:cNvPr>
              <p:cNvSpPr txBox="1"/>
              <p:nvPr/>
            </p:nvSpPr>
            <p:spPr>
              <a:xfrm>
                <a:off x="6436148" y="3718932"/>
                <a:ext cx="2542954" cy="38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친구 추가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&amp; 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채팅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CF322B-5125-CD6A-9060-3FA928B30C82}"/>
                </a:ext>
              </a:extLst>
            </p:cNvPr>
            <p:cNvSpPr txBox="1"/>
            <p:nvPr/>
          </p:nvSpPr>
          <p:spPr>
            <a:xfrm>
              <a:off x="4742543" y="1602351"/>
              <a:ext cx="378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3D0077-D787-25DF-1D19-D2A322F43437}"/>
              </a:ext>
            </a:extLst>
          </p:cNvPr>
          <p:cNvGrpSpPr/>
          <p:nvPr/>
        </p:nvGrpSpPr>
        <p:grpSpPr>
          <a:xfrm>
            <a:off x="98878" y="3974826"/>
            <a:ext cx="1618578" cy="2441996"/>
            <a:chOff x="98878" y="3974826"/>
            <a:chExt cx="1618578" cy="244199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B9EC791-C588-4988-7D4C-32C1A7AEBBFB}"/>
                </a:ext>
              </a:extLst>
            </p:cNvPr>
            <p:cNvGrpSpPr/>
            <p:nvPr/>
          </p:nvGrpSpPr>
          <p:grpSpPr>
            <a:xfrm>
              <a:off x="98878" y="4313042"/>
              <a:ext cx="1618578" cy="2103780"/>
              <a:chOff x="2437263" y="4171851"/>
              <a:chExt cx="1837179" cy="2387911"/>
            </a:xfrm>
          </p:grpSpPr>
          <p:pic>
            <p:nvPicPr>
              <p:cNvPr id="30" name="Picture 8" descr="행정정보안내 답변 캡쳐 이미지">
                <a:extLst>
                  <a:ext uri="{FF2B5EF4-FFF2-40B4-BE49-F238E27FC236}">
                    <a16:creationId xmlns:a16="http://schemas.microsoft.com/office/drawing/2014/main" id="{3EF41990-0791-5D3C-180C-38E35D1B9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3282" y="4171851"/>
                <a:ext cx="1811160" cy="1708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A7A2E5-E08D-7177-4B57-53B453947CB1}"/>
                  </a:ext>
                </a:extLst>
              </p:cNvPr>
              <p:cNvSpPr txBox="1"/>
              <p:nvPr/>
            </p:nvSpPr>
            <p:spPr>
              <a:xfrm>
                <a:off x="2437263" y="5965877"/>
                <a:ext cx="1811159" cy="59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행정정보안내</a:t>
                </a:r>
                <a:endPara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endParaRPr>
              </a:p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답변 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C49FF1-1305-89EB-E34C-ED3CB1801C6A}"/>
                </a:ext>
              </a:extLst>
            </p:cNvPr>
            <p:cNvSpPr txBox="1"/>
            <p:nvPr/>
          </p:nvSpPr>
          <p:spPr>
            <a:xfrm>
              <a:off x="730557" y="3974826"/>
              <a:ext cx="378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</a:t>
              </a:r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74E7605-4271-60DF-9290-5D60E43EFD42}"/>
              </a:ext>
            </a:extLst>
          </p:cNvPr>
          <p:cNvGrpSpPr/>
          <p:nvPr/>
        </p:nvGrpSpPr>
        <p:grpSpPr>
          <a:xfrm>
            <a:off x="1766874" y="3971336"/>
            <a:ext cx="1595655" cy="2457427"/>
            <a:chOff x="1766874" y="3971336"/>
            <a:chExt cx="1595655" cy="245742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AD77ECB-6B9C-5178-83F2-DD987EE355C4}"/>
                </a:ext>
              </a:extLst>
            </p:cNvPr>
            <p:cNvGrpSpPr/>
            <p:nvPr/>
          </p:nvGrpSpPr>
          <p:grpSpPr>
            <a:xfrm>
              <a:off x="1766874" y="4320656"/>
              <a:ext cx="1595655" cy="2108107"/>
              <a:chOff x="4716316" y="4212963"/>
              <a:chExt cx="1811160" cy="2392824"/>
            </a:xfrm>
          </p:grpSpPr>
          <p:pic>
            <p:nvPicPr>
              <p:cNvPr id="28" name="Picture 10" descr="현장민원접수 화면 캡쳐 이미지">
                <a:extLst>
                  <a:ext uri="{FF2B5EF4-FFF2-40B4-BE49-F238E27FC236}">
                    <a16:creationId xmlns:a16="http://schemas.microsoft.com/office/drawing/2014/main" id="{71EFDA64-7BD4-9518-7F3F-E9F3155964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316" y="4212963"/>
                <a:ext cx="1811160" cy="1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10AAA2-5F37-09F7-DA40-C7C8AA04EB27}"/>
                  </a:ext>
                </a:extLst>
              </p:cNvPr>
              <p:cNvSpPr txBox="1"/>
              <p:nvPr/>
            </p:nvSpPr>
            <p:spPr>
              <a:xfrm>
                <a:off x="4716317" y="6011902"/>
                <a:ext cx="1811159" cy="59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현장민원접수</a:t>
                </a:r>
                <a:endPara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endParaRPr>
              </a:p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확인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C636F3-58BA-D790-18C3-E1F8D5BB3FEB}"/>
                </a:ext>
              </a:extLst>
            </p:cNvPr>
            <p:cNvSpPr txBox="1"/>
            <p:nvPr/>
          </p:nvSpPr>
          <p:spPr>
            <a:xfrm>
              <a:off x="2326757" y="3971336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BEE3FE-E685-5DFD-EE80-853D70309B44}"/>
              </a:ext>
            </a:extLst>
          </p:cNvPr>
          <p:cNvGrpSpPr/>
          <p:nvPr/>
        </p:nvGrpSpPr>
        <p:grpSpPr>
          <a:xfrm>
            <a:off x="3411946" y="3984986"/>
            <a:ext cx="1595655" cy="2188491"/>
            <a:chOff x="3411946" y="3984986"/>
            <a:chExt cx="1595655" cy="21884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361BC1E-037C-B7A6-93FC-CD19EB9D80C8}"/>
                </a:ext>
              </a:extLst>
            </p:cNvPr>
            <p:cNvGrpSpPr/>
            <p:nvPr/>
          </p:nvGrpSpPr>
          <p:grpSpPr>
            <a:xfrm>
              <a:off x="3411946" y="4321723"/>
              <a:ext cx="1595655" cy="1851754"/>
              <a:chOff x="7126121" y="4212963"/>
              <a:chExt cx="1811160" cy="2101844"/>
            </a:xfrm>
          </p:grpSpPr>
          <p:pic>
            <p:nvPicPr>
              <p:cNvPr id="26" name="Picture 12" descr="담당부서 안내 캡쳐 이미지">
                <a:extLst>
                  <a:ext uri="{FF2B5EF4-FFF2-40B4-BE49-F238E27FC236}">
                    <a16:creationId xmlns:a16="http://schemas.microsoft.com/office/drawing/2014/main" id="{8652EBE7-FACF-F3FF-D669-E2914BADBE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6121" y="4212963"/>
                <a:ext cx="1811160" cy="1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C56819-67A8-CD85-3FFC-03485A098A1B}"/>
                  </a:ext>
                </a:extLst>
              </p:cNvPr>
              <p:cNvSpPr txBox="1"/>
              <p:nvPr/>
            </p:nvSpPr>
            <p:spPr>
              <a:xfrm>
                <a:off x="7293276" y="6007031"/>
                <a:ext cx="149635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담당부서 안내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3EB989-E482-8941-F0E0-A34C9C5D10D9}"/>
                </a:ext>
              </a:extLst>
            </p:cNvPr>
            <p:cNvSpPr txBox="1"/>
            <p:nvPr/>
          </p:nvSpPr>
          <p:spPr>
            <a:xfrm>
              <a:off x="4021598" y="3984986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⑥</a:t>
              </a:r>
              <a:endParaRPr lang="ko-KR" alt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D3CE2A6-1F6D-A712-E862-1D363B84FF34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CD3AA52-4884-BF8B-D3D2-BE2FDDBB0C28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16E9943D-C944-E829-2998-D9AE9207C5FB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1840F0-6A30-8D6E-F5EF-598CBF680BBC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4414F55-B832-5EF7-6914-5F7CAE0C059B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53D26BB3-C16C-855D-A301-24C308F61E27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EF0A25-8FB5-3C37-60E7-B43531B20BC2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EEE02D-80A3-4214-17C7-55A6F6AE99BA}"/>
              </a:ext>
            </a:extLst>
          </p:cNvPr>
          <p:cNvGrpSpPr/>
          <p:nvPr/>
        </p:nvGrpSpPr>
        <p:grpSpPr>
          <a:xfrm>
            <a:off x="12476470" y="-597038"/>
            <a:ext cx="3028707" cy="1292157"/>
            <a:chOff x="6860874" y="-597038"/>
            <a:chExt cx="3028707" cy="1292157"/>
          </a:xfrm>
        </p:grpSpPr>
        <p:sp>
          <p:nvSpPr>
            <p:cNvPr id="53" name="평행 사변형 52">
              <a:extLst>
                <a:ext uri="{FF2B5EF4-FFF2-40B4-BE49-F238E27FC236}">
                  <a16:creationId xmlns:a16="http://schemas.microsoft.com/office/drawing/2014/main" id="{9B9A0BFE-189E-486C-E553-589FB7409748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C641858-8B8B-7121-947D-49A36E018918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64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1550631" y="3075055"/>
            <a:ext cx="2778623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4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5993838" y="3044278"/>
            <a:ext cx="5142831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1141334" y="3995575"/>
            <a:ext cx="593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F4F633C-D4EA-43BC-FA88-23F924C2B0BB}"/>
              </a:ext>
            </a:extLst>
          </p:cNvPr>
          <p:cNvSpPr/>
          <p:nvPr/>
        </p:nvSpPr>
        <p:spPr>
          <a:xfrm>
            <a:off x="5531184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0644B-2BFC-D759-DA0C-FD4FF6D17E27}"/>
              </a:ext>
            </a:extLst>
          </p:cNvPr>
          <p:cNvSpPr txBox="1"/>
          <p:nvPr/>
        </p:nvSpPr>
        <p:spPr>
          <a:xfrm>
            <a:off x="7307932" y="3872463"/>
            <a:ext cx="2785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2597C7-E5F9-6F85-3910-78280A8AF823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9F74CE20-C29C-3B4A-2BD9-B8C8059D6A86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9BDD8F-DC3F-F7E9-B6D5-3DA046CD1B4C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EFE06F-5EB5-DE1E-7474-018F05BB2091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96E6AECF-B109-BEF9-A802-ECDBC6838133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E112C-DE7D-7A69-402C-138DDA1ACF69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4D75572-8407-9B21-76C3-6E51066475A5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A7864A49-BC1A-9F9D-C326-D077249FE9CE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378B7A-83FA-9320-321F-1DF9E932B5E0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381589" y="3075055"/>
            <a:ext cx="2778623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4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5993838" y="3044278"/>
            <a:ext cx="5142831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-27708" y="3995575"/>
            <a:ext cx="593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F4F633C-D4EA-43BC-FA88-23F924C2B0BB}"/>
              </a:ext>
            </a:extLst>
          </p:cNvPr>
          <p:cNvSpPr/>
          <p:nvPr/>
        </p:nvSpPr>
        <p:spPr>
          <a:xfrm>
            <a:off x="3241710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10ED1-FAF3-A444-DDEB-26E26A8A02D5}"/>
              </a:ext>
            </a:extLst>
          </p:cNvPr>
          <p:cNvSpPr txBox="1"/>
          <p:nvPr/>
        </p:nvSpPr>
        <p:spPr>
          <a:xfrm>
            <a:off x="7307932" y="3872463"/>
            <a:ext cx="2785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262029C3-2F1A-9DA9-5FA5-6A782F7B2378}"/>
              </a:ext>
            </a:extLst>
          </p:cNvPr>
          <p:cNvSpPr/>
          <p:nvPr/>
        </p:nvSpPr>
        <p:spPr>
          <a:xfrm>
            <a:off x="8179614" y="-522985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26C23F-F13C-2D66-AADB-0B06B9A6E8DD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A2650A78-7513-7BD4-1506-230579277F08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CDBC9C-8CBB-0306-0222-6946F0DA00F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850078-4476-A82B-A8BD-57D0E933141C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4182D8F0-9C88-415D-AC39-030EB478EF6D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F82FB4-AD34-73DF-06EF-124925009150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C97BD9-404E-AF93-07E3-27089B0282DC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021B5193-951C-5FDE-A73A-D7BE0C402488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70A66A-52B9-236E-B0CA-5D7839289360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25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381589" y="3075055"/>
            <a:ext cx="2778623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4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7660591" y="3044278"/>
            <a:ext cx="5142831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-27708" y="3995575"/>
            <a:ext cx="593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10ED1-FAF3-A444-DDEB-26E26A8A02D5}"/>
              </a:ext>
            </a:extLst>
          </p:cNvPr>
          <p:cNvSpPr txBox="1"/>
          <p:nvPr/>
        </p:nvSpPr>
        <p:spPr>
          <a:xfrm>
            <a:off x="8974685" y="3872463"/>
            <a:ext cx="2785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ABA8D5C2-D76A-B062-EEFE-D0FFDD1DABEB}"/>
              </a:ext>
            </a:extLst>
          </p:cNvPr>
          <p:cNvSpPr/>
          <p:nvPr/>
        </p:nvSpPr>
        <p:spPr>
          <a:xfrm>
            <a:off x="8179614" y="3215638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C7A0-B093-3E19-9AFF-0A49CA9729CD}"/>
              </a:ext>
            </a:extLst>
          </p:cNvPr>
          <p:cNvSpPr txBox="1"/>
          <p:nvPr/>
        </p:nvSpPr>
        <p:spPr>
          <a:xfrm>
            <a:off x="3479986" y="-1017993"/>
            <a:ext cx="4928110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srgbClr val="3EBA9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4400" b="1" kern="0" dirty="0">
                <a:ln w="19050">
                  <a:noFill/>
                </a:ln>
                <a:solidFill>
                  <a:srgbClr val="3EBA9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상담원</a:t>
            </a:r>
            <a:endParaRPr lang="en-US" altLang="ko-KR" sz="4400" b="1" kern="0" dirty="0">
              <a:ln w="19050">
                <a:noFill/>
              </a:ln>
              <a:solidFill>
                <a:srgbClr val="3EBA9A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DD05F-32B2-22CC-F6FC-CDBD395685F8}"/>
              </a:ext>
            </a:extLst>
          </p:cNvPr>
          <p:cNvSpPr txBox="1"/>
          <p:nvPr/>
        </p:nvSpPr>
        <p:spPr>
          <a:xfrm>
            <a:off x="4691211" y="-354542"/>
            <a:ext cx="388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영상과 목소리로 대응하는</a:t>
            </a:r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3885A488-F0E4-1597-022A-B54AFD9923E4}"/>
              </a:ext>
            </a:extLst>
          </p:cNvPr>
          <p:cNvSpPr/>
          <p:nvPr/>
        </p:nvSpPr>
        <p:spPr>
          <a:xfrm>
            <a:off x="3241710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2EE136-C28A-46F5-F415-13C22AF96469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1D737880-8CFE-62A8-FA61-E9CD5255FF7C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B30BF0-37E0-F4E1-3D85-C7FA0EE76D1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90B865A-600C-8315-5678-E6579B6A7149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98C22636-D533-6FD7-94F1-5382CEF51730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A5A44-9340-12A0-46B5-AF463AC8CBC1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849292-B936-0FC4-68AA-B36D80F33CE1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C4F66C33-939D-0481-BEF7-10CAF4518332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3955E4-AA85-1AE2-D34F-67951399D982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12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381589" y="3075055"/>
            <a:ext cx="2778623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4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7660591" y="3044278"/>
            <a:ext cx="5142831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-27708" y="3995575"/>
            <a:ext cx="593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ABA8D5C2-D76A-B062-EEFE-D0FFDD1DABEB}"/>
              </a:ext>
            </a:extLst>
          </p:cNvPr>
          <p:cNvSpPr/>
          <p:nvPr/>
        </p:nvSpPr>
        <p:spPr>
          <a:xfrm>
            <a:off x="8179614" y="3215638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C7A0-B093-3E19-9AFF-0A49CA9729CD}"/>
              </a:ext>
            </a:extLst>
          </p:cNvPr>
          <p:cNvSpPr txBox="1"/>
          <p:nvPr/>
        </p:nvSpPr>
        <p:spPr>
          <a:xfrm>
            <a:off x="3471422" y="3075055"/>
            <a:ext cx="4928110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srgbClr val="3EBA9A"/>
                </a:solidFill>
                <a:latin typeface="G마켓 산스 TTF Medium" panose="02000000000000000000" pitchFamily="2" charset="-127"/>
                <a:ea typeface="G마켓 산스 Bold" panose="02000000000000000000"/>
              </a:rPr>
              <a:t>AI </a:t>
            </a:r>
            <a:r>
              <a:rPr lang="ko-KR" altLang="en-US" sz="4400" b="1" kern="0" dirty="0">
                <a:ln w="19050">
                  <a:noFill/>
                </a:ln>
                <a:solidFill>
                  <a:srgbClr val="3EBA9A"/>
                </a:solidFill>
                <a:latin typeface="G마켓 산스 TTF Medium" panose="02000000000000000000" pitchFamily="2" charset="-127"/>
                <a:ea typeface="G마켓 산스 Bold" panose="02000000000000000000"/>
              </a:rPr>
              <a:t>화상 상담원</a:t>
            </a:r>
            <a:endParaRPr lang="en-US" altLang="ko-KR" sz="4400" b="1" kern="0" dirty="0">
              <a:ln w="19050">
                <a:noFill/>
              </a:ln>
              <a:solidFill>
                <a:srgbClr val="3EBA9A"/>
              </a:solidFill>
              <a:latin typeface="G마켓 산스 TTF Medium" panose="02000000000000000000" pitchFamily="2" charset="-127"/>
              <a:ea typeface="G마켓 산스 Bold" panose="0200000000000000000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DD05F-32B2-22CC-F6FC-CDBD395685F8}"/>
              </a:ext>
            </a:extLst>
          </p:cNvPr>
          <p:cNvSpPr txBox="1"/>
          <p:nvPr/>
        </p:nvSpPr>
        <p:spPr>
          <a:xfrm>
            <a:off x="4690149" y="4000730"/>
            <a:ext cx="388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Bold" panose="02000000000000000000"/>
              </a:rPr>
              <a:t>영상과 목소리로 대응하는</a:t>
            </a:r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729CDF2B-7D63-FD31-896A-42B2180E42EC}"/>
              </a:ext>
            </a:extLst>
          </p:cNvPr>
          <p:cNvSpPr/>
          <p:nvPr/>
        </p:nvSpPr>
        <p:spPr>
          <a:xfrm>
            <a:off x="3241710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2E2B65-620B-1C5D-2B1B-7C27442F56BC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A5B4E8BC-EFC5-E8E2-F7E8-E20189BAC5A3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0ED629-95EE-3177-495C-7ADE0F7CACA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694D4F-476A-3D90-EC6E-53A459B43C56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E5BDBD0C-4611-CE70-9BAA-1767EF541E53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559CB-849F-F641-8034-12133D020891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1A4E30-6C1C-FF76-02AE-F568B380795B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78FB242-11D4-176C-70D7-2FA94506112A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C6C5D5-E0E5-C8DA-FA20-5003080CAAC8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65700EE-2D80-0136-C664-A94A033148A4}"/>
              </a:ext>
            </a:extLst>
          </p:cNvPr>
          <p:cNvGrpSpPr/>
          <p:nvPr/>
        </p:nvGrpSpPr>
        <p:grpSpPr>
          <a:xfrm>
            <a:off x="12216255" y="-599025"/>
            <a:ext cx="3028707" cy="1292157"/>
            <a:chOff x="6860874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254BC787-2264-C814-E993-D7BA696B920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AD6144-C41F-3DA1-F4BC-7C9CD209A001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기대 효과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CE83C3-5B94-4053-B9F4-04C882A75552}"/>
              </a:ext>
            </a:extLst>
          </p:cNvPr>
          <p:cNvSpPr txBox="1"/>
          <p:nvPr/>
        </p:nvSpPr>
        <p:spPr>
          <a:xfrm>
            <a:off x="8974685" y="3872463"/>
            <a:ext cx="2785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301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E7A6976-78AD-B7CD-0344-23AB1CA7982B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17E9BC5-FF14-08D7-D9FE-AC2E8A36893F}"/>
              </a:ext>
            </a:extLst>
          </p:cNvPr>
          <p:cNvSpPr/>
          <p:nvPr/>
        </p:nvSpPr>
        <p:spPr>
          <a:xfrm>
            <a:off x="775067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904229-773C-7501-5F01-1E7B42B8986C}"/>
              </a:ext>
            </a:extLst>
          </p:cNvPr>
          <p:cNvSpPr/>
          <p:nvPr/>
        </p:nvSpPr>
        <p:spPr>
          <a:xfrm>
            <a:off x="858731" y="3694743"/>
            <a:ext cx="285144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고령층의 만족도 상승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고령층들의 디지털 역량이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상승하여 많은 정보와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디지털 사회에서의 경험 가능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9F11B2A-5B4B-4D74-EA14-7652C27C1D2A}"/>
              </a:ext>
            </a:extLst>
          </p:cNvPr>
          <p:cNvSpPr/>
          <p:nvPr/>
        </p:nvSpPr>
        <p:spPr>
          <a:xfrm>
            <a:off x="4565499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5399AE-C68D-F9C0-91CC-72B2F2D7956B}"/>
              </a:ext>
            </a:extLst>
          </p:cNvPr>
          <p:cNvSpPr/>
          <p:nvPr/>
        </p:nvSpPr>
        <p:spPr>
          <a:xfrm>
            <a:off x="4670275" y="3717420"/>
            <a:ext cx="285144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 상황 대처 가능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시간대에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대처가 가능하다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D373E9-3004-9868-17C9-3597AF0D8DBE}"/>
              </a:ext>
            </a:extLst>
          </p:cNvPr>
          <p:cNvGrpSpPr/>
          <p:nvPr/>
        </p:nvGrpSpPr>
        <p:grpSpPr>
          <a:xfrm>
            <a:off x="8439988" y="1946514"/>
            <a:ext cx="2935113" cy="3380471"/>
            <a:chOff x="775067" y="1946514"/>
            <a:chExt cx="2935113" cy="3380471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26D666E-FAEC-9F79-03E8-39FDCA6B8CA5}"/>
                </a:ext>
              </a:extLst>
            </p:cNvPr>
            <p:cNvSpPr/>
            <p:nvPr/>
          </p:nvSpPr>
          <p:spPr>
            <a:xfrm>
              <a:off x="775067" y="1946514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0">
                <a:defRPr/>
              </a:pP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1863BF-FA64-D249-4F32-915E6024B095}"/>
                </a:ext>
              </a:extLst>
            </p:cNvPr>
            <p:cNvSpPr/>
            <p:nvPr/>
          </p:nvSpPr>
          <p:spPr>
            <a:xfrm>
              <a:off x="858731" y="3694743"/>
              <a:ext cx="2851449" cy="1632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 감소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고령층의 능동적인 정보 탐색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공무원의 홍보를 위한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인력 낭비 감소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46AA40B-A677-26D6-0AD3-17383DC83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485" y="2256627"/>
              <a:ext cx="1032410" cy="103241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E6CCB4E-FC19-6C57-C7E9-A0599E8E9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0437" y="2161034"/>
              <a:ext cx="1109190" cy="110919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145EB1E-E73F-1EBF-7829-90D741714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32" y="2064784"/>
            <a:ext cx="1457960" cy="14579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2CDAC8-F5E7-666F-179D-B83135A1E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08" y="1946514"/>
            <a:ext cx="1652636" cy="16526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83B52F-FF7B-1CCC-2A8D-9EFAA8170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715" y="2428239"/>
            <a:ext cx="890867" cy="890867"/>
          </a:xfrm>
          <a:prstGeom prst="rect">
            <a:avLst/>
          </a:prstGeom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16C94D07-170E-5FA9-F63B-EB7261D79B97}"/>
              </a:ext>
            </a:extLst>
          </p:cNvPr>
          <p:cNvSpPr/>
          <p:nvPr/>
        </p:nvSpPr>
        <p:spPr>
          <a:xfrm flipH="1">
            <a:off x="3235569" y="3206987"/>
            <a:ext cx="388532" cy="388532"/>
          </a:xfrm>
          <a:prstGeom prst="rtTriangle">
            <a:avLst/>
          </a:prstGeom>
          <a:solidFill>
            <a:srgbClr val="F5E4AC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0E34566-3122-BF07-D3EF-D3C637F9F360}"/>
              </a:ext>
            </a:extLst>
          </p:cNvPr>
          <p:cNvSpPr/>
          <p:nvPr/>
        </p:nvSpPr>
        <p:spPr>
          <a:xfrm flipH="1">
            <a:off x="7031585" y="3210350"/>
            <a:ext cx="388532" cy="388532"/>
          </a:xfrm>
          <a:prstGeom prst="rtTriangle">
            <a:avLst/>
          </a:prstGeom>
          <a:solidFill>
            <a:srgbClr val="F5E4AC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430986D-F1E2-B912-9AFE-B39C0196DC11}"/>
              </a:ext>
            </a:extLst>
          </p:cNvPr>
          <p:cNvSpPr/>
          <p:nvPr/>
        </p:nvSpPr>
        <p:spPr>
          <a:xfrm flipH="1">
            <a:off x="10903864" y="3209993"/>
            <a:ext cx="388532" cy="388532"/>
          </a:xfrm>
          <a:prstGeom prst="rtTriangle">
            <a:avLst/>
          </a:prstGeom>
          <a:solidFill>
            <a:srgbClr val="F5E4AC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CAE3-C007-8D09-104D-52984C82F37E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CE3677-1E6A-7EF0-D991-4BED10E5BC97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96D6D22A-3522-753C-0668-773AEDA4259D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93046-ABB6-A9E4-9F00-D1B25DFF66C1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40BFC5-1845-243F-1709-4A62AFF7D7BF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EEAAC7CD-B264-E808-30E4-2AD0ED27084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035C2F-B01D-EDB0-DA58-506085FC2099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158ACF-2BEE-FCA8-D4A0-0CDA1B3809CA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12114927-3563-E9D0-C3D8-2514CECABE2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3A6CEF-A2DE-7DCF-5910-4C00CF482445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BE37A6-0147-7764-ABE1-86101BA85188}"/>
              </a:ext>
            </a:extLst>
          </p:cNvPr>
          <p:cNvGrpSpPr/>
          <p:nvPr/>
        </p:nvGrpSpPr>
        <p:grpSpPr>
          <a:xfrm>
            <a:off x="8477375" y="-599025"/>
            <a:ext cx="3028707" cy="1292157"/>
            <a:chOff x="6860874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704A1FCD-4664-54C0-FFB2-AF6B1A132EE2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E4ED13-EAF5-3C84-637E-6CD77762B728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004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F07D4D7-5C8D-48A9-CBA9-3EC5F67FE126}"/>
              </a:ext>
            </a:extLst>
          </p:cNvPr>
          <p:cNvSpPr txBox="1"/>
          <p:nvPr/>
        </p:nvSpPr>
        <p:spPr>
          <a:xfrm>
            <a:off x="9278064" y="800582"/>
            <a:ext cx="56289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ea typeface="Tmon몬소리 Black" panose="02000A03000000000000"/>
              </a:rPr>
              <a:t>😠</a:t>
            </a:r>
            <a:endParaRPr lang="ko-KR" altLang="en-US" sz="2400" b="1" dirty="0">
              <a:ea typeface="Tmon몬소리 Black" panose="02000A03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B0BB8-2E7C-E580-A061-471B4E358EFA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9FD5BB3-7620-E88D-44FC-4AA96ECB7BD6}"/>
              </a:ext>
            </a:extLst>
          </p:cNvPr>
          <p:cNvGrpSpPr/>
          <p:nvPr/>
        </p:nvGrpSpPr>
        <p:grpSpPr>
          <a:xfrm>
            <a:off x="1019932" y="899674"/>
            <a:ext cx="2566139" cy="1695783"/>
            <a:chOff x="58156" y="2573865"/>
            <a:chExt cx="2853359" cy="1851939"/>
          </a:xfrm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2A12AFB6-E579-9D83-3E0D-AA3F622FCA9D}"/>
                </a:ext>
              </a:extLst>
            </p:cNvPr>
            <p:cNvSpPr/>
            <p:nvPr/>
          </p:nvSpPr>
          <p:spPr>
            <a:xfrm>
              <a:off x="1210474" y="2683609"/>
              <a:ext cx="548722" cy="548722"/>
            </a:xfrm>
            <a:custGeom>
              <a:avLst/>
              <a:gdLst>
                <a:gd name="connsiteX0" fmla="*/ 274361 w 548722"/>
                <a:gd name="connsiteY0" fmla="*/ 548723 h 548722"/>
                <a:gd name="connsiteX1" fmla="*/ 0 w 548722"/>
                <a:gd name="connsiteY1" fmla="*/ 274361 h 548722"/>
                <a:gd name="connsiteX2" fmla="*/ 274361 w 548722"/>
                <a:gd name="connsiteY2" fmla="*/ 0 h 548722"/>
                <a:gd name="connsiteX3" fmla="*/ 548723 w 548722"/>
                <a:gd name="connsiteY3" fmla="*/ 274361 h 548722"/>
                <a:gd name="connsiteX4" fmla="*/ 274361 w 548722"/>
                <a:gd name="connsiteY4" fmla="*/ 548723 h 548722"/>
                <a:gd name="connsiteX5" fmla="*/ 274361 w 548722"/>
                <a:gd name="connsiteY5" fmla="*/ 109745 h 548722"/>
                <a:gd name="connsiteX6" fmla="*/ 109745 w 548722"/>
                <a:gd name="connsiteY6" fmla="*/ 274361 h 548722"/>
                <a:gd name="connsiteX7" fmla="*/ 274361 w 548722"/>
                <a:gd name="connsiteY7" fmla="*/ 438978 h 548722"/>
                <a:gd name="connsiteX8" fmla="*/ 438978 w 548722"/>
                <a:gd name="connsiteY8" fmla="*/ 274361 h 548722"/>
                <a:gd name="connsiteX9" fmla="*/ 274361 w 548722"/>
                <a:gd name="connsiteY9" fmla="*/ 109745 h 5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8722" h="548722">
                  <a:moveTo>
                    <a:pt x="274361" y="548723"/>
                  </a:moveTo>
                  <a:cubicBezTo>
                    <a:pt x="123090" y="548723"/>
                    <a:pt x="0" y="425633"/>
                    <a:pt x="0" y="274361"/>
                  </a:cubicBezTo>
                  <a:cubicBezTo>
                    <a:pt x="0" y="123090"/>
                    <a:pt x="123090" y="0"/>
                    <a:pt x="274361" y="0"/>
                  </a:cubicBezTo>
                  <a:cubicBezTo>
                    <a:pt x="425633" y="0"/>
                    <a:pt x="548723" y="123090"/>
                    <a:pt x="548723" y="274361"/>
                  </a:cubicBezTo>
                  <a:cubicBezTo>
                    <a:pt x="548723" y="425633"/>
                    <a:pt x="425633" y="548723"/>
                    <a:pt x="274361" y="548723"/>
                  </a:cubicBezTo>
                  <a:close/>
                  <a:moveTo>
                    <a:pt x="274361" y="109745"/>
                  </a:moveTo>
                  <a:cubicBezTo>
                    <a:pt x="183586" y="109745"/>
                    <a:pt x="109745" y="183586"/>
                    <a:pt x="109745" y="274361"/>
                  </a:cubicBezTo>
                  <a:cubicBezTo>
                    <a:pt x="109745" y="365137"/>
                    <a:pt x="183586" y="438978"/>
                    <a:pt x="274361" y="438978"/>
                  </a:cubicBezTo>
                  <a:cubicBezTo>
                    <a:pt x="365137" y="438978"/>
                    <a:pt x="438978" y="365137"/>
                    <a:pt x="438978" y="274361"/>
                  </a:cubicBezTo>
                  <a:cubicBezTo>
                    <a:pt x="438978" y="183586"/>
                    <a:pt x="365137" y="109745"/>
                    <a:pt x="274361" y="109745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2B5623B-DF17-E7DE-179B-ACE7D209FBA0}"/>
                </a:ext>
              </a:extLst>
            </p:cNvPr>
            <p:cNvSpPr/>
            <p:nvPr/>
          </p:nvSpPr>
          <p:spPr>
            <a:xfrm>
              <a:off x="881240" y="3177460"/>
              <a:ext cx="1207198" cy="1248344"/>
            </a:xfrm>
            <a:custGeom>
              <a:avLst/>
              <a:gdLst>
                <a:gd name="connsiteX0" fmla="*/ 740776 w 1207198"/>
                <a:gd name="connsiteY0" fmla="*/ 1248345 h 1248344"/>
                <a:gd name="connsiteX1" fmla="*/ 603595 w 1207198"/>
                <a:gd name="connsiteY1" fmla="*/ 1190581 h 1248344"/>
                <a:gd name="connsiteX2" fmla="*/ 466414 w 1207198"/>
                <a:gd name="connsiteY2" fmla="*/ 1248345 h 1248344"/>
                <a:gd name="connsiteX3" fmla="*/ 274361 w 1207198"/>
                <a:gd name="connsiteY3" fmla="*/ 1056292 h 1248344"/>
                <a:gd name="connsiteX4" fmla="*/ 274361 w 1207198"/>
                <a:gd name="connsiteY4" fmla="*/ 722235 h 1248344"/>
                <a:gd name="connsiteX5" fmla="*/ 192053 w 1207198"/>
                <a:gd name="connsiteY5" fmla="*/ 740776 h 1248344"/>
                <a:gd name="connsiteX6" fmla="*/ 0 w 1207198"/>
                <a:gd name="connsiteY6" fmla="*/ 548723 h 1248344"/>
                <a:gd name="connsiteX7" fmla="*/ 0 w 1207198"/>
                <a:gd name="connsiteY7" fmla="*/ 374783 h 1248344"/>
                <a:gd name="connsiteX8" fmla="*/ 3940 w 1207198"/>
                <a:gd name="connsiteY8" fmla="*/ 323072 h 1248344"/>
                <a:gd name="connsiteX9" fmla="*/ 374783 w 1207198"/>
                <a:gd name="connsiteY9" fmla="*/ 0 h 1248344"/>
                <a:gd name="connsiteX10" fmla="*/ 832193 w 1207198"/>
                <a:gd name="connsiteY10" fmla="*/ 0 h 1248344"/>
                <a:gd name="connsiteX11" fmla="*/ 1204699 w 1207198"/>
                <a:gd name="connsiteY11" fmla="*/ 324142 h 1248344"/>
                <a:gd name="connsiteX12" fmla="*/ 1205182 w 1207198"/>
                <a:gd name="connsiteY12" fmla="*/ 330924 h 1248344"/>
                <a:gd name="connsiteX13" fmla="*/ 1207190 w 1207198"/>
                <a:gd name="connsiteY13" fmla="*/ 547598 h 1248344"/>
                <a:gd name="connsiteX14" fmla="*/ 1151753 w 1207198"/>
                <a:gd name="connsiteY14" fmla="*/ 684082 h 1248344"/>
                <a:gd name="connsiteX15" fmla="*/ 1015779 w 1207198"/>
                <a:gd name="connsiteY15" fmla="*/ 740776 h 1248344"/>
                <a:gd name="connsiteX16" fmla="*/ 932829 w 1207198"/>
                <a:gd name="connsiteY16" fmla="*/ 722235 h 1248344"/>
                <a:gd name="connsiteX17" fmla="*/ 932829 w 1207198"/>
                <a:gd name="connsiteY17" fmla="*/ 1056292 h 1248344"/>
                <a:gd name="connsiteX18" fmla="*/ 740776 w 1207198"/>
                <a:gd name="connsiteY18" fmla="*/ 1248345 h 1248344"/>
                <a:gd name="connsiteX19" fmla="*/ 658467 w 1207198"/>
                <a:gd name="connsiteY19" fmla="*/ 1056292 h 1248344"/>
                <a:gd name="connsiteX20" fmla="*/ 740776 w 1207198"/>
                <a:gd name="connsiteY20" fmla="*/ 1138600 h 1248344"/>
                <a:gd name="connsiteX21" fmla="*/ 823084 w 1207198"/>
                <a:gd name="connsiteY21" fmla="*/ 1056292 h 1248344"/>
                <a:gd name="connsiteX22" fmla="*/ 823084 w 1207198"/>
                <a:gd name="connsiteY22" fmla="*/ 301798 h 1248344"/>
                <a:gd name="connsiteX23" fmla="*/ 932829 w 1207198"/>
                <a:gd name="connsiteY23" fmla="*/ 301798 h 1248344"/>
                <a:gd name="connsiteX24" fmla="*/ 932829 w 1207198"/>
                <a:gd name="connsiteY24" fmla="*/ 549365 h 1248344"/>
                <a:gd name="connsiteX25" fmla="*/ 1014495 w 1207198"/>
                <a:gd name="connsiteY25" fmla="*/ 631031 h 1248344"/>
                <a:gd name="connsiteX26" fmla="*/ 1073785 w 1207198"/>
                <a:gd name="connsiteY26" fmla="*/ 606866 h 1248344"/>
                <a:gd name="connsiteX27" fmla="*/ 1097446 w 1207198"/>
                <a:gd name="connsiteY27" fmla="*/ 548564 h 1248344"/>
                <a:gd name="connsiteX28" fmla="*/ 1095465 w 1207198"/>
                <a:gd name="connsiteY28" fmla="*/ 335506 h 1248344"/>
                <a:gd name="connsiteX29" fmla="*/ 832193 w 1207198"/>
                <a:gd name="connsiteY29" fmla="*/ 109745 h 1248344"/>
                <a:gd name="connsiteX30" fmla="*/ 374783 w 1207198"/>
                <a:gd name="connsiteY30" fmla="*/ 109745 h 1248344"/>
                <a:gd name="connsiteX31" fmla="*/ 112560 w 1207198"/>
                <a:gd name="connsiteY31" fmla="*/ 338694 h 1248344"/>
                <a:gd name="connsiteX32" fmla="*/ 109745 w 1207198"/>
                <a:gd name="connsiteY32" fmla="*/ 374783 h 1248344"/>
                <a:gd name="connsiteX33" fmla="*/ 109745 w 1207198"/>
                <a:gd name="connsiteY33" fmla="*/ 548723 h 1248344"/>
                <a:gd name="connsiteX34" fmla="*/ 192053 w 1207198"/>
                <a:gd name="connsiteY34" fmla="*/ 631031 h 1248344"/>
                <a:gd name="connsiteX35" fmla="*/ 274361 w 1207198"/>
                <a:gd name="connsiteY35" fmla="*/ 548723 h 1248344"/>
                <a:gd name="connsiteX36" fmla="*/ 274361 w 1207198"/>
                <a:gd name="connsiteY36" fmla="*/ 315516 h 1248344"/>
                <a:gd name="connsiteX37" fmla="*/ 384106 w 1207198"/>
                <a:gd name="connsiteY37" fmla="*/ 315516 h 1248344"/>
                <a:gd name="connsiteX38" fmla="*/ 384106 w 1207198"/>
                <a:gd name="connsiteY38" fmla="*/ 1056292 h 1248344"/>
                <a:gd name="connsiteX39" fmla="*/ 466414 w 1207198"/>
                <a:gd name="connsiteY39" fmla="*/ 1138600 h 1248344"/>
                <a:gd name="connsiteX40" fmla="*/ 548723 w 1207198"/>
                <a:gd name="connsiteY40" fmla="*/ 1056292 h 1248344"/>
                <a:gd name="connsiteX41" fmla="*/ 548723 w 1207198"/>
                <a:gd name="connsiteY41" fmla="*/ 644749 h 1248344"/>
                <a:gd name="connsiteX42" fmla="*/ 658467 w 1207198"/>
                <a:gd name="connsiteY42" fmla="*/ 644749 h 1248344"/>
                <a:gd name="connsiteX43" fmla="*/ 658467 w 1207198"/>
                <a:gd name="connsiteY43" fmla="*/ 1056292 h 12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07198" h="1248344">
                  <a:moveTo>
                    <a:pt x="740776" y="1248345"/>
                  </a:moveTo>
                  <a:cubicBezTo>
                    <a:pt x="687083" y="1248345"/>
                    <a:pt x="638477" y="1226215"/>
                    <a:pt x="603595" y="1190581"/>
                  </a:cubicBezTo>
                  <a:cubicBezTo>
                    <a:pt x="568713" y="1226215"/>
                    <a:pt x="520107" y="1248345"/>
                    <a:pt x="466414" y="1248345"/>
                  </a:cubicBezTo>
                  <a:cubicBezTo>
                    <a:pt x="360527" y="1248345"/>
                    <a:pt x="274361" y="1162179"/>
                    <a:pt x="274361" y="1056292"/>
                  </a:cubicBezTo>
                  <a:lnTo>
                    <a:pt x="274361" y="722235"/>
                  </a:lnTo>
                  <a:cubicBezTo>
                    <a:pt x="249389" y="734131"/>
                    <a:pt x="221497" y="740776"/>
                    <a:pt x="192053" y="740776"/>
                  </a:cubicBezTo>
                  <a:cubicBezTo>
                    <a:pt x="86166" y="740776"/>
                    <a:pt x="0" y="654610"/>
                    <a:pt x="0" y="548723"/>
                  </a:cubicBezTo>
                  <a:lnTo>
                    <a:pt x="0" y="374783"/>
                  </a:lnTo>
                  <a:cubicBezTo>
                    <a:pt x="0" y="357180"/>
                    <a:pt x="1284" y="340247"/>
                    <a:pt x="3940" y="323072"/>
                  </a:cubicBezTo>
                  <a:cubicBezTo>
                    <a:pt x="28402" y="139376"/>
                    <a:pt x="187899" y="0"/>
                    <a:pt x="374783" y="0"/>
                  </a:cubicBezTo>
                  <a:lnTo>
                    <a:pt x="832193" y="0"/>
                  </a:lnTo>
                  <a:cubicBezTo>
                    <a:pt x="1019801" y="0"/>
                    <a:pt x="1179941" y="139354"/>
                    <a:pt x="1204699" y="324142"/>
                  </a:cubicBezTo>
                  <a:lnTo>
                    <a:pt x="1205182" y="330924"/>
                  </a:lnTo>
                  <a:lnTo>
                    <a:pt x="1207190" y="547598"/>
                  </a:lnTo>
                  <a:cubicBezTo>
                    <a:pt x="1207673" y="599041"/>
                    <a:pt x="1187979" y="647537"/>
                    <a:pt x="1151753" y="684082"/>
                  </a:cubicBezTo>
                  <a:cubicBezTo>
                    <a:pt x="1115532" y="720627"/>
                    <a:pt x="1067249" y="740776"/>
                    <a:pt x="1015779" y="740776"/>
                  </a:cubicBezTo>
                  <a:cubicBezTo>
                    <a:pt x="986038" y="740776"/>
                    <a:pt x="957905" y="734131"/>
                    <a:pt x="932829" y="722235"/>
                  </a:cubicBezTo>
                  <a:lnTo>
                    <a:pt x="932829" y="1056292"/>
                  </a:lnTo>
                  <a:cubicBezTo>
                    <a:pt x="932829" y="1162179"/>
                    <a:pt x="846663" y="1248345"/>
                    <a:pt x="740776" y="1248345"/>
                  </a:cubicBezTo>
                  <a:close/>
                  <a:moveTo>
                    <a:pt x="658467" y="1056292"/>
                  </a:moveTo>
                  <a:cubicBezTo>
                    <a:pt x="658467" y="1101676"/>
                    <a:pt x="695391" y="1138600"/>
                    <a:pt x="740776" y="1138600"/>
                  </a:cubicBezTo>
                  <a:cubicBezTo>
                    <a:pt x="786161" y="1138600"/>
                    <a:pt x="823084" y="1101676"/>
                    <a:pt x="823084" y="1056292"/>
                  </a:cubicBezTo>
                  <a:lnTo>
                    <a:pt x="823084" y="301798"/>
                  </a:lnTo>
                  <a:lnTo>
                    <a:pt x="932829" y="301798"/>
                  </a:lnTo>
                  <a:lnTo>
                    <a:pt x="932829" y="549365"/>
                  </a:lnTo>
                  <a:cubicBezTo>
                    <a:pt x="932829" y="594377"/>
                    <a:pt x="969456" y="631031"/>
                    <a:pt x="1014495" y="631031"/>
                  </a:cubicBezTo>
                  <a:cubicBezTo>
                    <a:pt x="1037750" y="631031"/>
                    <a:pt x="1058327" y="622460"/>
                    <a:pt x="1073785" y="606866"/>
                  </a:cubicBezTo>
                  <a:cubicBezTo>
                    <a:pt x="1089248" y="591271"/>
                    <a:pt x="1097660" y="570535"/>
                    <a:pt x="1097446" y="548564"/>
                  </a:cubicBezTo>
                  <a:lnTo>
                    <a:pt x="1095465" y="335506"/>
                  </a:lnTo>
                  <a:cubicBezTo>
                    <a:pt x="1076572" y="206572"/>
                    <a:pt x="963963" y="109745"/>
                    <a:pt x="832193" y="109745"/>
                  </a:cubicBezTo>
                  <a:lnTo>
                    <a:pt x="374783" y="109745"/>
                  </a:lnTo>
                  <a:cubicBezTo>
                    <a:pt x="242695" y="109745"/>
                    <a:pt x="129949" y="208158"/>
                    <a:pt x="112560" y="338694"/>
                  </a:cubicBezTo>
                  <a:cubicBezTo>
                    <a:pt x="110628" y="351287"/>
                    <a:pt x="109745" y="362832"/>
                    <a:pt x="109745" y="374783"/>
                  </a:cubicBezTo>
                  <a:lnTo>
                    <a:pt x="109745" y="548723"/>
                  </a:lnTo>
                  <a:cubicBezTo>
                    <a:pt x="109745" y="594108"/>
                    <a:pt x="146668" y="631031"/>
                    <a:pt x="192053" y="631031"/>
                  </a:cubicBezTo>
                  <a:cubicBezTo>
                    <a:pt x="237438" y="631031"/>
                    <a:pt x="274361" y="594108"/>
                    <a:pt x="274361" y="548723"/>
                  </a:cubicBezTo>
                  <a:lnTo>
                    <a:pt x="274361" y="315516"/>
                  </a:lnTo>
                  <a:lnTo>
                    <a:pt x="384106" y="315516"/>
                  </a:lnTo>
                  <a:lnTo>
                    <a:pt x="384106" y="1056292"/>
                  </a:lnTo>
                  <a:cubicBezTo>
                    <a:pt x="384106" y="1101676"/>
                    <a:pt x="421030" y="1138600"/>
                    <a:pt x="466414" y="1138600"/>
                  </a:cubicBezTo>
                  <a:cubicBezTo>
                    <a:pt x="511799" y="1138600"/>
                    <a:pt x="548723" y="1101676"/>
                    <a:pt x="548723" y="1056292"/>
                  </a:cubicBezTo>
                  <a:lnTo>
                    <a:pt x="548723" y="644749"/>
                  </a:lnTo>
                  <a:lnTo>
                    <a:pt x="658467" y="644749"/>
                  </a:lnTo>
                  <a:lnTo>
                    <a:pt x="658467" y="1056292"/>
                  </a:ln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D1AAC5F-1F23-C837-0DD7-447CBCEA7579}"/>
                </a:ext>
              </a:extLst>
            </p:cNvPr>
            <p:cNvSpPr/>
            <p:nvPr/>
          </p:nvSpPr>
          <p:spPr>
            <a:xfrm>
              <a:off x="387390" y="2573865"/>
              <a:ext cx="548722" cy="548722"/>
            </a:xfrm>
            <a:custGeom>
              <a:avLst/>
              <a:gdLst>
                <a:gd name="connsiteX0" fmla="*/ 274361 w 548722"/>
                <a:gd name="connsiteY0" fmla="*/ 548723 h 548722"/>
                <a:gd name="connsiteX1" fmla="*/ 0 w 548722"/>
                <a:gd name="connsiteY1" fmla="*/ 274361 h 548722"/>
                <a:gd name="connsiteX2" fmla="*/ 274361 w 548722"/>
                <a:gd name="connsiteY2" fmla="*/ 0 h 548722"/>
                <a:gd name="connsiteX3" fmla="*/ 548723 w 548722"/>
                <a:gd name="connsiteY3" fmla="*/ 274361 h 548722"/>
                <a:gd name="connsiteX4" fmla="*/ 274361 w 548722"/>
                <a:gd name="connsiteY4" fmla="*/ 548723 h 548722"/>
                <a:gd name="connsiteX5" fmla="*/ 274361 w 548722"/>
                <a:gd name="connsiteY5" fmla="*/ 109745 h 548722"/>
                <a:gd name="connsiteX6" fmla="*/ 109745 w 548722"/>
                <a:gd name="connsiteY6" fmla="*/ 274361 h 548722"/>
                <a:gd name="connsiteX7" fmla="*/ 274361 w 548722"/>
                <a:gd name="connsiteY7" fmla="*/ 438978 h 548722"/>
                <a:gd name="connsiteX8" fmla="*/ 438978 w 548722"/>
                <a:gd name="connsiteY8" fmla="*/ 274361 h 548722"/>
                <a:gd name="connsiteX9" fmla="*/ 274361 w 548722"/>
                <a:gd name="connsiteY9" fmla="*/ 109745 h 5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8722" h="548722">
                  <a:moveTo>
                    <a:pt x="274361" y="548723"/>
                  </a:moveTo>
                  <a:cubicBezTo>
                    <a:pt x="123090" y="548723"/>
                    <a:pt x="0" y="425633"/>
                    <a:pt x="0" y="274361"/>
                  </a:cubicBezTo>
                  <a:cubicBezTo>
                    <a:pt x="0" y="123090"/>
                    <a:pt x="123090" y="0"/>
                    <a:pt x="274361" y="0"/>
                  </a:cubicBezTo>
                  <a:cubicBezTo>
                    <a:pt x="425633" y="0"/>
                    <a:pt x="548723" y="123090"/>
                    <a:pt x="548723" y="274361"/>
                  </a:cubicBezTo>
                  <a:cubicBezTo>
                    <a:pt x="548723" y="425633"/>
                    <a:pt x="425633" y="548723"/>
                    <a:pt x="274361" y="548723"/>
                  </a:cubicBezTo>
                  <a:close/>
                  <a:moveTo>
                    <a:pt x="274361" y="109745"/>
                  </a:moveTo>
                  <a:cubicBezTo>
                    <a:pt x="183586" y="109745"/>
                    <a:pt x="109745" y="183586"/>
                    <a:pt x="109745" y="274361"/>
                  </a:cubicBezTo>
                  <a:cubicBezTo>
                    <a:pt x="109745" y="365137"/>
                    <a:pt x="183586" y="438978"/>
                    <a:pt x="274361" y="438978"/>
                  </a:cubicBezTo>
                  <a:cubicBezTo>
                    <a:pt x="365137" y="438978"/>
                    <a:pt x="438978" y="365137"/>
                    <a:pt x="438978" y="274361"/>
                  </a:cubicBezTo>
                  <a:cubicBezTo>
                    <a:pt x="438978" y="183586"/>
                    <a:pt x="365137" y="109745"/>
                    <a:pt x="274361" y="109745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B4D0246-122E-54A2-0ED1-03B6756AC1A8}"/>
                </a:ext>
              </a:extLst>
            </p:cNvPr>
            <p:cNvSpPr/>
            <p:nvPr/>
          </p:nvSpPr>
          <p:spPr>
            <a:xfrm>
              <a:off x="606879" y="3616438"/>
              <a:ext cx="384105" cy="699621"/>
            </a:xfrm>
            <a:custGeom>
              <a:avLst/>
              <a:gdLst>
                <a:gd name="connsiteX0" fmla="*/ 192053 w 384105"/>
                <a:gd name="connsiteY0" fmla="*/ 699622 h 699621"/>
                <a:gd name="connsiteX1" fmla="*/ 0 w 384105"/>
                <a:gd name="connsiteY1" fmla="*/ 507569 h 699621"/>
                <a:gd name="connsiteX2" fmla="*/ 109745 w 384105"/>
                <a:gd name="connsiteY2" fmla="*/ 507569 h 699621"/>
                <a:gd name="connsiteX3" fmla="*/ 192053 w 384105"/>
                <a:gd name="connsiteY3" fmla="*/ 589877 h 699621"/>
                <a:gd name="connsiteX4" fmla="*/ 250382 w 384105"/>
                <a:gd name="connsiteY4" fmla="*/ 565870 h 699621"/>
                <a:gd name="connsiteX5" fmla="*/ 274361 w 384105"/>
                <a:gd name="connsiteY5" fmla="*/ 507569 h 699621"/>
                <a:gd name="connsiteX6" fmla="*/ 274361 w 384105"/>
                <a:gd name="connsiteY6" fmla="*/ 0 h 699621"/>
                <a:gd name="connsiteX7" fmla="*/ 384106 w 384105"/>
                <a:gd name="connsiteY7" fmla="*/ 0 h 699621"/>
                <a:gd name="connsiteX8" fmla="*/ 384106 w 384105"/>
                <a:gd name="connsiteY8" fmla="*/ 507569 h 699621"/>
                <a:gd name="connsiteX9" fmla="*/ 327950 w 384105"/>
                <a:gd name="connsiteY9" fmla="*/ 643515 h 699621"/>
                <a:gd name="connsiteX10" fmla="*/ 192053 w 384105"/>
                <a:gd name="connsiteY10" fmla="*/ 699622 h 6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105" h="699621">
                  <a:moveTo>
                    <a:pt x="192053" y="699622"/>
                  </a:moveTo>
                  <a:cubicBezTo>
                    <a:pt x="86166" y="699622"/>
                    <a:pt x="0" y="613456"/>
                    <a:pt x="0" y="507569"/>
                  </a:cubicBezTo>
                  <a:lnTo>
                    <a:pt x="109745" y="507569"/>
                  </a:lnTo>
                  <a:cubicBezTo>
                    <a:pt x="109745" y="552953"/>
                    <a:pt x="146668" y="589877"/>
                    <a:pt x="192053" y="589877"/>
                  </a:cubicBezTo>
                  <a:cubicBezTo>
                    <a:pt x="213865" y="589877"/>
                    <a:pt x="235111" y="581142"/>
                    <a:pt x="250382" y="565870"/>
                  </a:cubicBezTo>
                  <a:cubicBezTo>
                    <a:pt x="265626" y="550654"/>
                    <a:pt x="274361" y="529430"/>
                    <a:pt x="274361" y="507569"/>
                  </a:cubicBezTo>
                  <a:lnTo>
                    <a:pt x="274361" y="0"/>
                  </a:lnTo>
                  <a:lnTo>
                    <a:pt x="384106" y="0"/>
                  </a:lnTo>
                  <a:lnTo>
                    <a:pt x="384106" y="507569"/>
                  </a:lnTo>
                  <a:cubicBezTo>
                    <a:pt x="384106" y="558369"/>
                    <a:pt x="363639" y="607881"/>
                    <a:pt x="327950" y="643515"/>
                  </a:cubicBezTo>
                  <a:cubicBezTo>
                    <a:pt x="291778" y="679687"/>
                    <a:pt x="243496" y="699622"/>
                    <a:pt x="192053" y="699622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EFC64EB1-B8DA-7DC4-E971-155D95A1F43F}"/>
                </a:ext>
              </a:extLst>
            </p:cNvPr>
            <p:cNvSpPr/>
            <p:nvPr/>
          </p:nvSpPr>
          <p:spPr>
            <a:xfrm>
              <a:off x="332518" y="3616438"/>
              <a:ext cx="384105" cy="699621"/>
            </a:xfrm>
            <a:custGeom>
              <a:avLst/>
              <a:gdLst>
                <a:gd name="connsiteX0" fmla="*/ 191943 w 384105"/>
                <a:gd name="connsiteY0" fmla="*/ 699622 h 699621"/>
                <a:gd name="connsiteX1" fmla="*/ 151113 w 384105"/>
                <a:gd name="connsiteY1" fmla="*/ 695336 h 699621"/>
                <a:gd name="connsiteX2" fmla="*/ 0 w 384105"/>
                <a:gd name="connsiteY2" fmla="*/ 501033 h 699621"/>
                <a:gd name="connsiteX3" fmla="*/ 0 w 384105"/>
                <a:gd name="connsiteY3" fmla="*/ 0 h 699621"/>
                <a:gd name="connsiteX4" fmla="*/ 109745 w 384105"/>
                <a:gd name="connsiteY4" fmla="*/ 0 h 699621"/>
                <a:gd name="connsiteX5" fmla="*/ 109745 w 384105"/>
                <a:gd name="connsiteY5" fmla="*/ 501033 h 699621"/>
                <a:gd name="connsiteX6" fmla="*/ 173808 w 384105"/>
                <a:gd name="connsiteY6" fmla="*/ 587946 h 699621"/>
                <a:gd name="connsiteX7" fmla="*/ 250382 w 384105"/>
                <a:gd name="connsiteY7" fmla="*/ 565870 h 699621"/>
                <a:gd name="connsiteX8" fmla="*/ 274361 w 384105"/>
                <a:gd name="connsiteY8" fmla="*/ 507569 h 699621"/>
                <a:gd name="connsiteX9" fmla="*/ 274361 w 384105"/>
                <a:gd name="connsiteY9" fmla="*/ 109745 h 699621"/>
                <a:gd name="connsiteX10" fmla="*/ 384106 w 384105"/>
                <a:gd name="connsiteY10" fmla="*/ 109745 h 699621"/>
                <a:gd name="connsiteX11" fmla="*/ 384106 w 384105"/>
                <a:gd name="connsiteY11" fmla="*/ 507569 h 699621"/>
                <a:gd name="connsiteX12" fmla="*/ 327950 w 384105"/>
                <a:gd name="connsiteY12" fmla="*/ 643515 h 699621"/>
                <a:gd name="connsiteX13" fmla="*/ 191943 w 384105"/>
                <a:gd name="connsiteY13" fmla="*/ 699622 h 6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105" h="699621">
                  <a:moveTo>
                    <a:pt x="191943" y="699622"/>
                  </a:moveTo>
                  <a:cubicBezTo>
                    <a:pt x="178390" y="699622"/>
                    <a:pt x="164727" y="698228"/>
                    <a:pt x="151113" y="695336"/>
                  </a:cubicBezTo>
                  <a:cubicBezTo>
                    <a:pt x="67762" y="677651"/>
                    <a:pt x="0" y="590519"/>
                    <a:pt x="0" y="501033"/>
                  </a:cubicBezTo>
                  <a:lnTo>
                    <a:pt x="0" y="0"/>
                  </a:lnTo>
                  <a:lnTo>
                    <a:pt x="109745" y="0"/>
                  </a:lnTo>
                  <a:lnTo>
                    <a:pt x="109745" y="501033"/>
                  </a:lnTo>
                  <a:cubicBezTo>
                    <a:pt x="109745" y="538758"/>
                    <a:pt x="140879" y="580982"/>
                    <a:pt x="173808" y="587946"/>
                  </a:cubicBezTo>
                  <a:cubicBezTo>
                    <a:pt x="201996" y="593949"/>
                    <a:pt x="230606" y="585592"/>
                    <a:pt x="250382" y="565870"/>
                  </a:cubicBezTo>
                  <a:cubicBezTo>
                    <a:pt x="265626" y="550654"/>
                    <a:pt x="274361" y="529430"/>
                    <a:pt x="274361" y="507569"/>
                  </a:cubicBezTo>
                  <a:lnTo>
                    <a:pt x="274361" y="109745"/>
                  </a:lnTo>
                  <a:lnTo>
                    <a:pt x="384106" y="109745"/>
                  </a:lnTo>
                  <a:lnTo>
                    <a:pt x="384106" y="507569"/>
                  </a:lnTo>
                  <a:cubicBezTo>
                    <a:pt x="384106" y="558369"/>
                    <a:pt x="363639" y="607881"/>
                    <a:pt x="327950" y="643515"/>
                  </a:cubicBezTo>
                  <a:cubicBezTo>
                    <a:pt x="291591" y="679846"/>
                    <a:pt x="242717" y="699622"/>
                    <a:pt x="191943" y="699622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D5C06671-C3D1-462C-4C0D-D05779060E15}"/>
                </a:ext>
              </a:extLst>
            </p:cNvPr>
            <p:cNvSpPr/>
            <p:nvPr/>
          </p:nvSpPr>
          <p:spPr>
            <a:xfrm>
              <a:off x="58156" y="3067715"/>
              <a:ext cx="1132893" cy="740775"/>
            </a:xfrm>
            <a:custGeom>
              <a:avLst/>
              <a:gdLst>
                <a:gd name="connsiteX0" fmla="*/ 191946 w 1132893"/>
                <a:gd name="connsiteY0" fmla="*/ 740776 h 740775"/>
                <a:gd name="connsiteX1" fmla="*/ 151113 w 1132893"/>
                <a:gd name="connsiteY1" fmla="*/ 736490 h 740775"/>
                <a:gd name="connsiteX2" fmla="*/ 0 w 1132893"/>
                <a:gd name="connsiteY2" fmla="*/ 542188 h 740775"/>
                <a:gd name="connsiteX3" fmla="*/ 0 w 1132893"/>
                <a:gd name="connsiteY3" fmla="*/ 374783 h 740775"/>
                <a:gd name="connsiteX4" fmla="*/ 3939 w 1132893"/>
                <a:gd name="connsiteY4" fmla="*/ 323072 h 740775"/>
                <a:gd name="connsiteX5" fmla="*/ 374783 w 1132893"/>
                <a:gd name="connsiteY5" fmla="*/ 0 h 740775"/>
                <a:gd name="connsiteX6" fmla="*/ 832407 w 1132893"/>
                <a:gd name="connsiteY6" fmla="*/ 0 h 740775"/>
                <a:gd name="connsiteX7" fmla="*/ 1132893 w 1132893"/>
                <a:gd name="connsiteY7" fmla="*/ 151892 h 740775"/>
                <a:gd name="connsiteX8" fmla="*/ 1044423 w 1132893"/>
                <a:gd name="connsiteY8" fmla="*/ 216839 h 740775"/>
                <a:gd name="connsiteX9" fmla="*/ 832407 w 1132893"/>
                <a:gd name="connsiteY9" fmla="*/ 109745 h 740775"/>
                <a:gd name="connsiteX10" fmla="*/ 374783 w 1132893"/>
                <a:gd name="connsiteY10" fmla="*/ 109745 h 740775"/>
                <a:gd name="connsiteX11" fmla="*/ 112558 w 1132893"/>
                <a:gd name="connsiteY11" fmla="*/ 338694 h 740775"/>
                <a:gd name="connsiteX12" fmla="*/ 109745 w 1132893"/>
                <a:gd name="connsiteY12" fmla="*/ 374783 h 740775"/>
                <a:gd name="connsiteX13" fmla="*/ 109745 w 1132893"/>
                <a:gd name="connsiteY13" fmla="*/ 542188 h 740775"/>
                <a:gd name="connsiteX14" fmla="*/ 173807 w 1132893"/>
                <a:gd name="connsiteY14" fmla="*/ 629100 h 740775"/>
                <a:gd name="connsiteX15" fmla="*/ 250382 w 1132893"/>
                <a:gd name="connsiteY15" fmla="*/ 607025 h 740775"/>
                <a:gd name="connsiteX16" fmla="*/ 274361 w 1132893"/>
                <a:gd name="connsiteY16" fmla="*/ 548723 h 740775"/>
                <a:gd name="connsiteX17" fmla="*/ 274361 w 1132893"/>
                <a:gd name="connsiteY17" fmla="*/ 329234 h 740775"/>
                <a:gd name="connsiteX18" fmla="*/ 384106 w 1132893"/>
                <a:gd name="connsiteY18" fmla="*/ 329234 h 740775"/>
                <a:gd name="connsiteX19" fmla="*/ 384106 w 1132893"/>
                <a:gd name="connsiteY19" fmla="*/ 548723 h 740775"/>
                <a:gd name="connsiteX20" fmla="*/ 327950 w 1132893"/>
                <a:gd name="connsiteY20" fmla="*/ 684669 h 740775"/>
                <a:gd name="connsiteX21" fmla="*/ 191946 w 1132893"/>
                <a:gd name="connsiteY21" fmla="*/ 740776 h 74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2893" h="740775">
                  <a:moveTo>
                    <a:pt x="191946" y="740776"/>
                  </a:moveTo>
                  <a:cubicBezTo>
                    <a:pt x="178389" y="740776"/>
                    <a:pt x="164724" y="739382"/>
                    <a:pt x="151113" y="736490"/>
                  </a:cubicBezTo>
                  <a:cubicBezTo>
                    <a:pt x="67760" y="718805"/>
                    <a:pt x="0" y="631673"/>
                    <a:pt x="0" y="542188"/>
                  </a:cubicBezTo>
                  <a:lnTo>
                    <a:pt x="0" y="374783"/>
                  </a:lnTo>
                  <a:cubicBezTo>
                    <a:pt x="0" y="357180"/>
                    <a:pt x="1286" y="340247"/>
                    <a:pt x="3939" y="323072"/>
                  </a:cubicBezTo>
                  <a:cubicBezTo>
                    <a:pt x="28401" y="139376"/>
                    <a:pt x="187900" y="0"/>
                    <a:pt x="374783" y="0"/>
                  </a:cubicBezTo>
                  <a:lnTo>
                    <a:pt x="832407" y="0"/>
                  </a:lnTo>
                  <a:cubicBezTo>
                    <a:pt x="950728" y="0"/>
                    <a:pt x="1063041" y="56776"/>
                    <a:pt x="1132893" y="151892"/>
                  </a:cubicBezTo>
                  <a:lnTo>
                    <a:pt x="1044423" y="216839"/>
                  </a:lnTo>
                  <a:cubicBezTo>
                    <a:pt x="995175" y="149774"/>
                    <a:pt x="915923" y="109745"/>
                    <a:pt x="832407" y="109745"/>
                  </a:cubicBezTo>
                  <a:lnTo>
                    <a:pt x="374783" y="109745"/>
                  </a:lnTo>
                  <a:cubicBezTo>
                    <a:pt x="242695" y="109745"/>
                    <a:pt x="129946" y="208158"/>
                    <a:pt x="112558" y="338694"/>
                  </a:cubicBezTo>
                  <a:cubicBezTo>
                    <a:pt x="110629" y="351287"/>
                    <a:pt x="109745" y="362832"/>
                    <a:pt x="109745" y="374783"/>
                  </a:cubicBezTo>
                  <a:lnTo>
                    <a:pt x="109745" y="542188"/>
                  </a:lnTo>
                  <a:cubicBezTo>
                    <a:pt x="109745" y="579912"/>
                    <a:pt x="140878" y="622136"/>
                    <a:pt x="173807" y="629100"/>
                  </a:cubicBezTo>
                  <a:cubicBezTo>
                    <a:pt x="201940" y="635048"/>
                    <a:pt x="230579" y="626746"/>
                    <a:pt x="250382" y="607025"/>
                  </a:cubicBezTo>
                  <a:cubicBezTo>
                    <a:pt x="265626" y="591809"/>
                    <a:pt x="274361" y="570584"/>
                    <a:pt x="274361" y="548723"/>
                  </a:cubicBezTo>
                  <a:lnTo>
                    <a:pt x="274361" y="329234"/>
                  </a:lnTo>
                  <a:lnTo>
                    <a:pt x="384106" y="329234"/>
                  </a:lnTo>
                  <a:lnTo>
                    <a:pt x="384106" y="548723"/>
                  </a:lnTo>
                  <a:cubicBezTo>
                    <a:pt x="384106" y="599524"/>
                    <a:pt x="363639" y="649035"/>
                    <a:pt x="327950" y="684669"/>
                  </a:cubicBezTo>
                  <a:cubicBezTo>
                    <a:pt x="291591" y="721000"/>
                    <a:pt x="242717" y="740776"/>
                    <a:pt x="191946" y="740776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9E5E3233-E820-FB6D-71B5-2A4C3A7E4973}"/>
                </a:ext>
              </a:extLst>
            </p:cNvPr>
            <p:cNvSpPr/>
            <p:nvPr/>
          </p:nvSpPr>
          <p:spPr>
            <a:xfrm>
              <a:off x="2033558" y="2573865"/>
              <a:ext cx="548722" cy="548722"/>
            </a:xfrm>
            <a:custGeom>
              <a:avLst/>
              <a:gdLst>
                <a:gd name="connsiteX0" fmla="*/ 274361 w 548722"/>
                <a:gd name="connsiteY0" fmla="*/ 548723 h 548722"/>
                <a:gd name="connsiteX1" fmla="*/ 0 w 548722"/>
                <a:gd name="connsiteY1" fmla="*/ 274361 h 548722"/>
                <a:gd name="connsiteX2" fmla="*/ 274361 w 548722"/>
                <a:gd name="connsiteY2" fmla="*/ 0 h 548722"/>
                <a:gd name="connsiteX3" fmla="*/ 548723 w 548722"/>
                <a:gd name="connsiteY3" fmla="*/ 274361 h 548722"/>
                <a:gd name="connsiteX4" fmla="*/ 274361 w 548722"/>
                <a:gd name="connsiteY4" fmla="*/ 548723 h 548722"/>
                <a:gd name="connsiteX5" fmla="*/ 274361 w 548722"/>
                <a:gd name="connsiteY5" fmla="*/ 109745 h 548722"/>
                <a:gd name="connsiteX6" fmla="*/ 109745 w 548722"/>
                <a:gd name="connsiteY6" fmla="*/ 274361 h 548722"/>
                <a:gd name="connsiteX7" fmla="*/ 274361 w 548722"/>
                <a:gd name="connsiteY7" fmla="*/ 438978 h 548722"/>
                <a:gd name="connsiteX8" fmla="*/ 438978 w 548722"/>
                <a:gd name="connsiteY8" fmla="*/ 274361 h 548722"/>
                <a:gd name="connsiteX9" fmla="*/ 274361 w 548722"/>
                <a:gd name="connsiteY9" fmla="*/ 109745 h 5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8722" h="548722">
                  <a:moveTo>
                    <a:pt x="274361" y="548723"/>
                  </a:moveTo>
                  <a:cubicBezTo>
                    <a:pt x="123089" y="548723"/>
                    <a:pt x="0" y="425633"/>
                    <a:pt x="0" y="274361"/>
                  </a:cubicBezTo>
                  <a:cubicBezTo>
                    <a:pt x="0" y="123090"/>
                    <a:pt x="123089" y="0"/>
                    <a:pt x="274361" y="0"/>
                  </a:cubicBezTo>
                  <a:cubicBezTo>
                    <a:pt x="425633" y="0"/>
                    <a:pt x="548723" y="123090"/>
                    <a:pt x="548723" y="274361"/>
                  </a:cubicBezTo>
                  <a:cubicBezTo>
                    <a:pt x="548723" y="425633"/>
                    <a:pt x="425633" y="548723"/>
                    <a:pt x="274361" y="548723"/>
                  </a:cubicBezTo>
                  <a:close/>
                  <a:moveTo>
                    <a:pt x="274361" y="109745"/>
                  </a:moveTo>
                  <a:cubicBezTo>
                    <a:pt x="183586" y="109745"/>
                    <a:pt x="109745" y="183586"/>
                    <a:pt x="109745" y="274361"/>
                  </a:cubicBezTo>
                  <a:cubicBezTo>
                    <a:pt x="109745" y="365137"/>
                    <a:pt x="183586" y="438978"/>
                    <a:pt x="274361" y="438978"/>
                  </a:cubicBezTo>
                  <a:cubicBezTo>
                    <a:pt x="365137" y="438978"/>
                    <a:pt x="438978" y="365137"/>
                    <a:pt x="438978" y="274361"/>
                  </a:cubicBezTo>
                  <a:cubicBezTo>
                    <a:pt x="438978" y="183586"/>
                    <a:pt x="365137" y="109745"/>
                    <a:pt x="274361" y="109745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64507676-476A-CEF9-4ACC-4816226560CE}"/>
                </a:ext>
              </a:extLst>
            </p:cNvPr>
            <p:cNvSpPr/>
            <p:nvPr/>
          </p:nvSpPr>
          <p:spPr>
            <a:xfrm>
              <a:off x="1978686" y="3616438"/>
              <a:ext cx="384105" cy="699621"/>
            </a:xfrm>
            <a:custGeom>
              <a:avLst/>
              <a:gdLst>
                <a:gd name="connsiteX0" fmla="*/ 192053 w 384105"/>
                <a:gd name="connsiteY0" fmla="*/ 699622 h 699621"/>
                <a:gd name="connsiteX1" fmla="*/ 56129 w 384105"/>
                <a:gd name="connsiteY1" fmla="*/ 643465 h 699621"/>
                <a:gd name="connsiteX2" fmla="*/ 0 w 384105"/>
                <a:gd name="connsiteY2" fmla="*/ 507569 h 699621"/>
                <a:gd name="connsiteX3" fmla="*/ 0 w 384105"/>
                <a:gd name="connsiteY3" fmla="*/ 0 h 699621"/>
                <a:gd name="connsiteX4" fmla="*/ 109745 w 384105"/>
                <a:gd name="connsiteY4" fmla="*/ 0 h 699621"/>
                <a:gd name="connsiteX5" fmla="*/ 109745 w 384105"/>
                <a:gd name="connsiteY5" fmla="*/ 507569 h 699621"/>
                <a:gd name="connsiteX6" fmla="*/ 133696 w 384105"/>
                <a:gd name="connsiteY6" fmla="*/ 565816 h 699621"/>
                <a:gd name="connsiteX7" fmla="*/ 192053 w 384105"/>
                <a:gd name="connsiteY7" fmla="*/ 589877 h 699621"/>
                <a:gd name="connsiteX8" fmla="*/ 274361 w 384105"/>
                <a:gd name="connsiteY8" fmla="*/ 507569 h 699621"/>
                <a:gd name="connsiteX9" fmla="*/ 384106 w 384105"/>
                <a:gd name="connsiteY9" fmla="*/ 507569 h 699621"/>
                <a:gd name="connsiteX10" fmla="*/ 192053 w 384105"/>
                <a:gd name="connsiteY10" fmla="*/ 699622 h 6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105" h="699621">
                  <a:moveTo>
                    <a:pt x="192053" y="699622"/>
                  </a:moveTo>
                  <a:cubicBezTo>
                    <a:pt x="140610" y="699622"/>
                    <a:pt x="92328" y="679687"/>
                    <a:pt x="56129" y="643465"/>
                  </a:cubicBezTo>
                  <a:cubicBezTo>
                    <a:pt x="20467" y="607881"/>
                    <a:pt x="0" y="558369"/>
                    <a:pt x="0" y="507569"/>
                  </a:cubicBezTo>
                  <a:lnTo>
                    <a:pt x="0" y="0"/>
                  </a:lnTo>
                  <a:lnTo>
                    <a:pt x="109745" y="0"/>
                  </a:lnTo>
                  <a:lnTo>
                    <a:pt x="109745" y="507569"/>
                  </a:lnTo>
                  <a:cubicBezTo>
                    <a:pt x="109745" y="529430"/>
                    <a:pt x="118480" y="550654"/>
                    <a:pt x="133696" y="565816"/>
                  </a:cubicBezTo>
                  <a:cubicBezTo>
                    <a:pt x="148995" y="581142"/>
                    <a:pt x="170241" y="589877"/>
                    <a:pt x="192053" y="589877"/>
                  </a:cubicBezTo>
                  <a:cubicBezTo>
                    <a:pt x="237438" y="589877"/>
                    <a:pt x="274361" y="552953"/>
                    <a:pt x="274361" y="507569"/>
                  </a:cubicBezTo>
                  <a:lnTo>
                    <a:pt x="384106" y="507569"/>
                  </a:lnTo>
                  <a:cubicBezTo>
                    <a:pt x="384106" y="613456"/>
                    <a:pt x="297940" y="699622"/>
                    <a:pt x="192053" y="699622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0455A31-95EA-B2AB-D70F-1326186197CB}"/>
                </a:ext>
              </a:extLst>
            </p:cNvPr>
            <p:cNvSpPr/>
            <p:nvPr/>
          </p:nvSpPr>
          <p:spPr>
            <a:xfrm>
              <a:off x="2253047" y="3616438"/>
              <a:ext cx="384105" cy="699621"/>
            </a:xfrm>
            <a:custGeom>
              <a:avLst/>
              <a:gdLst>
                <a:gd name="connsiteX0" fmla="*/ 192185 w 384105"/>
                <a:gd name="connsiteY0" fmla="*/ 699622 h 699621"/>
                <a:gd name="connsiteX1" fmla="*/ 56129 w 384105"/>
                <a:gd name="connsiteY1" fmla="*/ 643465 h 699621"/>
                <a:gd name="connsiteX2" fmla="*/ 0 w 384105"/>
                <a:gd name="connsiteY2" fmla="*/ 507569 h 699621"/>
                <a:gd name="connsiteX3" fmla="*/ 0 w 384105"/>
                <a:gd name="connsiteY3" fmla="*/ 109745 h 699621"/>
                <a:gd name="connsiteX4" fmla="*/ 109745 w 384105"/>
                <a:gd name="connsiteY4" fmla="*/ 109745 h 699621"/>
                <a:gd name="connsiteX5" fmla="*/ 109745 w 384105"/>
                <a:gd name="connsiteY5" fmla="*/ 507569 h 699621"/>
                <a:gd name="connsiteX6" fmla="*/ 133696 w 384105"/>
                <a:gd name="connsiteY6" fmla="*/ 565816 h 699621"/>
                <a:gd name="connsiteX7" fmla="*/ 210380 w 384105"/>
                <a:gd name="connsiteY7" fmla="*/ 587946 h 699621"/>
                <a:gd name="connsiteX8" fmla="*/ 274361 w 384105"/>
                <a:gd name="connsiteY8" fmla="*/ 501033 h 699621"/>
                <a:gd name="connsiteX9" fmla="*/ 274361 w 384105"/>
                <a:gd name="connsiteY9" fmla="*/ 0 h 699621"/>
                <a:gd name="connsiteX10" fmla="*/ 384106 w 384105"/>
                <a:gd name="connsiteY10" fmla="*/ 0 h 699621"/>
                <a:gd name="connsiteX11" fmla="*/ 384106 w 384105"/>
                <a:gd name="connsiteY11" fmla="*/ 501033 h 699621"/>
                <a:gd name="connsiteX12" fmla="*/ 233076 w 384105"/>
                <a:gd name="connsiteY12" fmla="*/ 695336 h 699621"/>
                <a:gd name="connsiteX13" fmla="*/ 192185 w 384105"/>
                <a:gd name="connsiteY13" fmla="*/ 699622 h 6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105" h="699621">
                  <a:moveTo>
                    <a:pt x="192185" y="699622"/>
                  </a:moveTo>
                  <a:cubicBezTo>
                    <a:pt x="141389" y="699622"/>
                    <a:pt x="92515" y="679846"/>
                    <a:pt x="56129" y="643465"/>
                  </a:cubicBezTo>
                  <a:cubicBezTo>
                    <a:pt x="20467" y="607881"/>
                    <a:pt x="0" y="558369"/>
                    <a:pt x="0" y="507569"/>
                  </a:cubicBezTo>
                  <a:lnTo>
                    <a:pt x="0" y="109745"/>
                  </a:lnTo>
                  <a:lnTo>
                    <a:pt x="109745" y="109745"/>
                  </a:lnTo>
                  <a:lnTo>
                    <a:pt x="109745" y="507569"/>
                  </a:lnTo>
                  <a:cubicBezTo>
                    <a:pt x="109745" y="529430"/>
                    <a:pt x="118480" y="550654"/>
                    <a:pt x="133696" y="565816"/>
                  </a:cubicBezTo>
                  <a:cubicBezTo>
                    <a:pt x="153527" y="585647"/>
                    <a:pt x="182247" y="593894"/>
                    <a:pt x="210380" y="587946"/>
                  </a:cubicBezTo>
                  <a:cubicBezTo>
                    <a:pt x="243227" y="580982"/>
                    <a:pt x="274361" y="538758"/>
                    <a:pt x="274361" y="501033"/>
                  </a:cubicBezTo>
                  <a:lnTo>
                    <a:pt x="274361" y="0"/>
                  </a:lnTo>
                  <a:lnTo>
                    <a:pt x="384106" y="0"/>
                  </a:lnTo>
                  <a:lnTo>
                    <a:pt x="384106" y="501033"/>
                  </a:lnTo>
                  <a:cubicBezTo>
                    <a:pt x="384106" y="590519"/>
                    <a:pt x="316344" y="677651"/>
                    <a:pt x="233076" y="695336"/>
                  </a:cubicBezTo>
                  <a:cubicBezTo>
                    <a:pt x="219434" y="698173"/>
                    <a:pt x="205744" y="699622"/>
                    <a:pt x="192185" y="699622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8F1AB7D-E113-8AAF-440E-F725D2F92500}"/>
                </a:ext>
              </a:extLst>
            </p:cNvPr>
            <p:cNvSpPr/>
            <p:nvPr/>
          </p:nvSpPr>
          <p:spPr>
            <a:xfrm>
              <a:off x="1778622" y="3067715"/>
              <a:ext cx="1132893" cy="740775"/>
            </a:xfrm>
            <a:custGeom>
              <a:avLst/>
              <a:gdLst>
                <a:gd name="connsiteX0" fmla="*/ 940972 w 1132893"/>
                <a:gd name="connsiteY0" fmla="*/ 740776 h 740775"/>
                <a:gd name="connsiteX1" fmla="*/ 804916 w 1132893"/>
                <a:gd name="connsiteY1" fmla="*/ 684620 h 740775"/>
                <a:gd name="connsiteX2" fmla="*/ 748787 w 1132893"/>
                <a:gd name="connsiteY2" fmla="*/ 548723 h 740775"/>
                <a:gd name="connsiteX3" fmla="*/ 748787 w 1132893"/>
                <a:gd name="connsiteY3" fmla="*/ 329234 h 740775"/>
                <a:gd name="connsiteX4" fmla="*/ 858532 w 1132893"/>
                <a:gd name="connsiteY4" fmla="*/ 329234 h 740775"/>
                <a:gd name="connsiteX5" fmla="*/ 858532 w 1132893"/>
                <a:gd name="connsiteY5" fmla="*/ 548723 h 740775"/>
                <a:gd name="connsiteX6" fmla="*/ 882484 w 1132893"/>
                <a:gd name="connsiteY6" fmla="*/ 606970 h 740775"/>
                <a:gd name="connsiteX7" fmla="*/ 959167 w 1132893"/>
                <a:gd name="connsiteY7" fmla="*/ 629100 h 740775"/>
                <a:gd name="connsiteX8" fmla="*/ 1023149 w 1132893"/>
                <a:gd name="connsiteY8" fmla="*/ 542188 h 740775"/>
                <a:gd name="connsiteX9" fmla="*/ 1023149 w 1132893"/>
                <a:gd name="connsiteY9" fmla="*/ 374783 h 740775"/>
                <a:gd name="connsiteX10" fmla="*/ 1020498 w 1132893"/>
                <a:gd name="connsiteY10" fmla="*/ 339791 h 740775"/>
                <a:gd name="connsiteX11" fmla="*/ 758110 w 1132893"/>
                <a:gd name="connsiteY11" fmla="*/ 109745 h 740775"/>
                <a:gd name="connsiteX12" fmla="*/ 300486 w 1132893"/>
                <a:gd name="connsiteY12" fmla="*/ 109745 h 740775"/>
                <a:gd name="connsiteX13" fmla="*/ 88471 w 1132893"/>
                <a:gd name="connsiteY13" fmla="*/ 216839 h 740775"/>
                <a:gd name="connsiteX14" fmla="*/ 0 w 1132893"/>
                <a:gd name="connsiteY14" fmla="*/ 151892 h 740775"/>
                <a:gd name="connsiteX15" fmla="*/ 300486 w 1132893"/>
                <a:gd name="connsiteY15" fmla="*/ 0 h 740775"/>
                <a:gd name="connsiteX16" fmla="*/ 758110 w 1132893"/>
                <a:gd name="connsiteY16" fmla="*/ 0 h 740775"/>
                <a:gd name="connsiteX17" fmla="*/ 1129118 w 1132893"/>
                <a:gd name="connsiteY17" fmla="*/ 324169 h 740775"/>
                <a:gd name="connsiteX18" fmla="*/ 1132893 w 1132893"/>
                <a:gd name="connsiteY18" fmla="*/ 374783 h 740775"/>
                <a:gd name="connsiteX19" fmla="*/ 1132893 w 1132893"/>
                <a:gd name="connsiteY19" fmla="*/ 542188 h 740775"/>
                <a:gd name="connsiteX20" fmla="*/ 981863 w 1132893"/>
                <a:gd name="connsiteY20" fmla="*/ 736490 h 740775"/>
                <a:gd name="connsiteX21" fmla="*/ 940972 w 1132893"/>
                <a:gd name="connsiteY21" fmla="*/ 740776 h 74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2893" h="740775">
                  <a:moveTo>
                    <a:pt x="940972" y="740776"/>
                  </a:moveTo>
                  <a:cubicBezTo>
                    <a:pt x="890176" y="740776"/>
                    <a:pt x="841302" y="721000"/>
                    <a:pt x="804916" y="684620"/>
                  </a:cubicBezTo>
                  <a:cubicBezTo>
                    <a:pt x="769255" y="649035"/>
                    <a:pt x="748787" y="599524"/>
                    <a:pt x="748787" y="548723"/>
                  </a:cubicBezTo>
                  <a:lnTo>
                    <a:pt x="748787" y="329234"/>
                  </a:lnTo>
                  <a:lnTo>
                    <a:pt x="858532" y="329234"/>
                  </a:lnTo>
                  <a:lnTo>
                    <a:pt x="858532" y="548723"/>
                  </a:lnTo>
                  <a:cubicBezTo>
                    <a:pt x="858532" y="570584"/>
                    <a:pt x="867267" y="591809"/>
                    <a:pt x="882484" y="606970"/>
                  </a:cubicBezTo>
                  <a:cubicBezTo>
                    <a:pt x="902260" y="626801"/>
                    <a:pt x="931035" y="635048"/>
                    <a:pt x="959167" y="629100"/>
                  </a:cubicBezTo>
                  <a:cubicBezTo>
                    <a:pt x="992014" y="622136"/>
                    <a:pt x="1023149" y="579912"/>
                    <a:pt x="1023149" y="542188"/>
                  </a:cubicBezTo>
                  <a:lnTo>
                    <a:pt x="1023149" y="374783"/>
                  </a:lnTo>
                  <a:cubicBezTo>
                    <a:pt x="1023149" y="362832"/>
                    <a:pt x="1022265" y="351287"/>
                    <a:pt x="1020498" y="339791"/>
                  </a:cubicBezTo>
                  <a:cubicBezTo>
                    <a:pt x="1002945" y="208158"/>
                    <a:pt x="890198" y="109745"/>
                    <a:pt x="758110" y="109745"/>
                  </a:cubicBezTo>
                  <a:lnTo>
                    <a:pt x="300486" y="109745"/>
                  </a:lnTo>
                  <a:cubicBezTo>
                    <a:pt x="216971" y="109745"/>
                    <a:pt x="137718" y="149774"/>
                    <a:pt x="88471" y="216839"/>
                  </a:cubicBezTo>
                  <a:lnTo>
                    <a:pt x="0" y="151892"/>
                  </a:lnTo>
                  <a:cubicBezTo>
                    <a:pt x="69852" y="56776"/>
                    <a:pt x="182165" y="0"/>
                    <a:pt x="300486" y="0"/>
                  </a:cubicBezTo>
                  <a:lnTo>
                    <a:pt x="758110" y="0"/>
                  </a:lnTo>
                  <a:cubicBezTo>
                    <a:pt x="944994" y="0"/>
                    <a:pt x="1104491" y="139376"/>
                    <a:pt x="1129118" y="324169"/>
                  </a:cubicBezTo>
                  <a:cubicBezTo>
                    <a:pt x="1131609" y="340247"/>
                    <a:pt x="1132893" y="357180"/>
                    <a:pt x="1132893" y="374783"/>
                  </a:cubicBezTo>
                  <a:lnTo>
                    <a:pt x="1132893" y="542188"/>
                  </a:lnTo>
                  <a:cubicBezTo>
                    <a:pt x="1132893" y="631673"/>
                    <a:pt x="1065131" y="718805"/>
                    <a:pt x="981863" y="736490"/>
                  </a:cubicBezTo>
                  <a:cubicBezTo>
                    <a:pt x="968221" y="739327"/>
                    <a:pt x="954531" y="740776"/>
                    <a:pt x="940972" y="740776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028" name="Picture 4" descr="OpenAI Announces Open Source Multilingual Speech Recognition System Whisper  - TechGoing">
            <a:extLst>
              <a:ext uri="{FF2B5EF4-FFF2-40B4-BE49-F238E27FC236}">
                <a16:creationId xmlns:a16="http://schemas.microsoft.com/office/drawing/2014/main" id="{BF62474C-306E-8CFF-12E4-F0366FC5A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-4649" r="13098" b="-10654"/>
          <a:stretch/>
        </p:blipFill>
        <p:spPr bwMode="auto">
          <a:xfrm>
            <a:off x="4623344" y="892871"/>
            <a:ext cx="2325949" cy="210109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13FFF99-3011-6089-D08A-622F679B5AD6}"/>
              </a:ext>
            </a:extLst>
          </p:cNvPr>
          <p:cNvSpPr/>
          <p:nvPr/>
        </p:nvSpPr>
        <p:spPr>
          <a:xfrm>
            <a:off x="9023839" y="2022001"/>
            <a:ext cx="1046392" cy="565077"/>
          </a:xfrm>
          <a:custGeom>
            <a:avLst/>
            <a:gdLst>
              <a:gd name="connsiteX0" fmla="*/ 664709 w 3129376"/>
              <a:gd name="connsiteY0" fmla="*/ 1234688 h 1689939"/>
              <a:gd name="connsiteX1" fmla="*/ 590129 w 3129376"/>
              <a:gd name="connsiteY1" fmla="*/ 1309268 h 1689939"/>
              <a:gd name="connsiteX2" fmla="*/ 664709 w 3129376"/>
              <a:gd name="connsiteY2" fmla="*/ 1383848 h 1689939"/>
              <a:gd name="connsiteX3" fmla="*/ 739289 w 3129376"/>
              <a:gd name="connsiteY3" fmla="*/ 1309268 h 1689939"/>
              <a:gd name="connsiteX4" fmla="*/ 664709 w 3129376"/>
              <a:gd name="connsiteY4" fmla="*/ 1234688 h 1689939"/>
              <a:gd name="connsiteX5" fmla="*/ 1359100 w 3129376"/>
              <a:gd name="connsiteY5" fmla="*/ 773786 h 1689939"/>
              <a:gd name="connsiteX6" fmla="*/ 1610785 w 3129376"/>
              <a:gd name="connsiteY6" fmla="*/ 773786 h 1689939"/>
              <a:gd name="connsiteX7" fmla="*/ 1561901 w 3129376"/>
              <a:gd name="connsiteY7" fmla="*/ 960441 h 1689939"/>
              <a:gd name="connsiteX8" fmla="*/ 1303152 w 3129376"/>
              <a:gd name="connsiteY8" fmla="*/ 960441 h 1689939"/>
              <a:gd name="connsiteX9" fmla="*/ 2463935 w 3129376"/>
              <a:gd name="connsiteY9" fmla="*/ 522837 h 1689939"/>
              <a:gd name="connsiteX10" fmla="*/ 2425845 w 3129376"/>
              <a:gd name="connsiteY10" fmla="*/ 560927 h 1689939"/>
              <a:gd name="connsiteX11" fmla="*/ 2425844 w 3129376"/>
              <a:gd name="connsiteY11" fmla="*/ 843166 h 1689939"/>
              <a:gd name="connsiteX12" fmla="*/ 2242812 w 3129376"/>
              <a:gd name="connsiteY12" fmla="*/ 679610 h 1689939"/>
              <a:gd name="connsiteX13" fmla="*/ 2189029 w 3129376"/>
              <a:gd name="connsiteY13" fmla="*/ 682632 h 1689939"/>
              <a:gd name="connsiteX14" fmla="*/ 2189029 w 3129376"/>
              <a:gd name="connsiteY14" fmla="*/ 682630 h 1689939"/>
              <a:gd name="connsiteX15" fmla="*/ 2192051 w 3129376"/>
              <a:gd name="connsiteY15" fmla="*/ 736413 h 1689939"/>
              <a:gd name="connsiteX16" fmla="*/ 2362368 w 3129376"/>
              <a:gd name="connsiteY16" fmla="*/ 888606 h 1689939"/>
              <a:gd name="connsiteX17" fmla="*/ 2113318 w 3129376"/>
              <a:gd name="connsiteY17" fmla="*/ 888606 h 1689939"/>
              <a:gd name="connsiteX18" fmla="*/ 2075228 w 3129376"/>
              <a:gd name="connsiteY18" fmla="*/ 926697 h 1689939"/>
              <a:gd name="connsiteX19" fmla="*/ 2075225 w 3129376"/>
              <a:gd name="connsiteY19" fmla="*/ 926696 h 1689939"/>
              <a:gd name="connsiteX20" fmla="*/ 2113316 w 3129376"/>
              <a:gd name="connsiteY20" fmla="*/ 964786 h 1689939"/>
              <a:gd name="connsiteX21" fmla="*/ 2393438 w 3129376"/>
              <a:gd name="connsiteY21" fmla="*/ 964786 h 1689939"/>
              <a:gd name="connsiteX22" fmla="*/ 2207626 w 3129376"/>
              <a:gd name="connsiteY22" fmla="*/ 1176917 h 1689939"/>
              <a:gd name="connsiteX23" fmla="*/ 2211180 w 3129376"/>
              <a:gd name="connsiteY23" fmla="*/ 1230667 h 1689939"/>
              <a:gd name="connsiteX24" fmla="*/ 2211179 w 3129376"/>
              <a:gd name="connsiteY24" fmla="*/ 1230667 h 1689939"/>
              <a:gd name="connsiteX25" fmla="*/ 2264929 w 3129376"/>
              <a:gd name="connsiteY25" fmla="*/ 1227112 h 1689939"/>
              <a:gd name="connsiteX26" fmla="*/ 2425844 w 3129376"/>
              <a:gd name="connsiteY26" fmla="*/ 1043404 h 1689939"/>
              <a:gd name="connsiteX27" fmla="*/ 2425844 w 3129376"/>
              <a:gd name="connsiteY27" fmla="*/ 1262159 h 1689939"/>
              <a:gd name="connsiteX28" fmla="*/ 2437001 w 3129376"/>
              <a:gd name="connsiteY28" fmla="*/ 1289093 h 1689939"/>
              <a:gd name="connsiteX29" fmla="*/ 2463934 w 3129376"/>
              <a:gd name="connsiteY29" fmla="*/ 1300250 h 1689939"/>
              <a:gd name="connsiteX30" fmla="*/ 2463934 w 3129376"/>
              <a:gd name="connsiteY30" fmla="*/ 1300250 h 1689939"/>
              <a:gd name="connsiteX31" fmla="*/ 2463935 w 3129376"/>
              <a:gd name="connsiteY31" fmla="*/ 1300250 h 1689939"/>
              <a:gd name="connsiteX32" fmla="*/ 2463934 w 3129376"/>
              <a:gd name="connsiteY32" fmla="*/ 1300250 h 1689939"/>
              <a:gd name="connsiteX33" fmla="*/ 2490868 w 3129376"/>
              <a:gd name="connsiteY33" fmla="*/ 1289094 h 1689939"/>
              <a:gd name="connsiteX34" fmla="*/ 2502024 w 3129376"/>
              <a:gd name="connsiteY34" fmla="*/ 1262160 h 1689939"/>
              <a:gd name="connsiteX35" fmla="*/ 2502024 w 3129376"/>
              <a:gd name="connsiteY35" fmla="*/ 1013403 h 1689939"/>
              <a:gd name="connsiteX36" fmla="*/ 2714936 w 3129376"/>
              <a:gd name="connsiteY36" fmla="*/ 1203659 h 1689939"/>
              <a:gd name="connsiteX37" fmla="*/ 2768719 w 3129376"/>
              <a:gd name="connsiteY37" fmla="*/ 1200637 h 1689939"/>
              <a:gd name="connsiteX38" fmla="*/ 2765696 w 3129376"/>
              <a:gd name="connsiteY38" fmla="*/ 1146855 h 1689939"/>
              <a:gd name="connsiteX39" fmla="*/ 2561948 w 3129376"/>
              <a:gd name="connsiteY39" fmla="*/ 964787 h 1689939"/>
              <a:gd name="connsiteX40" fmla="*/ 2814550 w 3129376"/>
              <a:gd name="connsiteY40" fmla="*/ 964787 h 1689939"/>
              <a:gd name="connsiteX41" fmla="*/ 2852640 w 3129376"/>
              <a:gd name="connsiteY41" fmla="*/ 926697 h 1689939"/>
              <a:gd name="connsiteX42" fmla="*/ 2814550 w 3129376"/>
              <a:gd name="connsiteY42" fmla="*/ 888606 h 1689939"/>
              <a:gd name="connsiteX43" fmla="*/ 2561437 w 3129376"/>
              <a:gd name="connsiteY43" fmla="*/ 888606 h 1689939"/>
              <a:gd name="connsiteX44" fmla="*/ 2726974 w 3129376"/>
              <a:gd name="connsiteY44" fmla="*/ 699624 h 1689939"/>
              <a:gd name="connsiteX45" fmla="*/ 2723419 w 3129376"/>
              <a:gd name="connsiteY45" fmla="*/ 645875 h 1689939"/>
              <a:gd name="connsiteX46" fmla="*/ 2669669 w 3129376"/>
              <a:gd name="connsiteY46" fmla="*/ 649429 h 1689939"/>
              <a:gd name="connsiteX47" fmla="*/ 2502025 w 3129376"/>
              <a:gd name="connsiteY47" fmla="*/ 840818 h 1689939"/>
              <a:gd name="connsiteX48" fmla="*/ 2502025 w 3129376"/>
              <a:gd name="connsiteY48" fmla="*/ 560928 h 1689939"/>
              <a:gd name="connsiteX49" fmla="*/ 2463935 w 3129376"/>
              <a:gd name="connsiteY49" fmla="*/ 522837 h 1689939"/>
              <a:gd name="connsiteX50" fmla="*/ 1368812 w 3129376"/>
              <a:gd name="connsiteY50" fmla="*/ 443281 h 1689939"/>
              <a:gd name="connsiteX51" fmla="*/ 1295402 w 3129376"/>
              <a:gd name="connsiteY51" fmla="*/ 688196 h 1689939"/>
              <a:gd name="connsiteX52" fmla="*/ 1052163 w 3129376"/>
              <a:gd name="connsiteY52" fmla="*/ 688196 h 1689939"/>
              <a:gd name="connsiteX53" fmla="*/ 1052163 w 3129376"/>
              <a:gd name="connsiteY53" fmla="*/ 773787 h 1689939"/>
              <a:gd name="connsiteX54" fmla="*/ 1269747 w 3129376"/>
              <a:gd name="connsiteY54" fmla="*/ 773786 h 1689939"/>
              <a:gd name="connsiteX55" fmla="*/ 1213800 w 3129376"/>
              <a:gd name="connsiteY55" fmla="*/ 960441 h 1689939"/>
              <a:gd name="connsiteX56" fmla="*/ 1040558 w 3129376"/>
              <a:gd name="connsiteY56" fmla="*/ 960441 h 1689939"/>
              <a:gd name="connsiteX57" fmla="*/ 1040558 w 3129376"/>
              <a:gd name="connsiteY57" fmla="*/ 1046031 h 1689939"/>
              <a:gd name="connsiteX58" fmla="*/ 1188146 w 3129376"/>
              <a:gd name="connsiteY58" fmla="*/ 1046031 h 1689939"/>
              <a:gd name="connsiteX59" fmla="*/ 1118997 w 3129376"/>
              <a:gd name="connsiteY59" fmla="*/ 1276729 h 1689939"/>
              <a:gd name="connsiteX60" fmla="*/ 1200984 w 3129376"/>
              <a:gd name="connsiteY60" fmla="*/ 1301303 h 1689939"/>
              <a:gd name="connsiteX61" fmla="*/ 1277498 w 3129376"/>
              <a:gd name="connsiteY61" fmla="*/ 1046031 h 1689939"/>
              <a:gd name="connsiteX62" fmla="*/ 1539486 w 3129376"/>
              <a:gd name="connsiteY62" fmla="*/ 1046031 h 1689939"/>
              <a:gd name="connsiteX63" fmla="*/ 1472943 w 3129376"/>
              <a:gd name="connsiteY63" fmla="*/ 1300118 h 1689939"/>
              <a:gd name="connsiteX64" fmla="*/ 1555741 w 3129376"/>
              <a:gd name="connsiteY64" fmla="*/ 1321802 h 1689939"/>
              <a:gd name="connsiteX65" fmla="*/ 1627963 w 3129376"/>
              <a:gd name="connsiteY65" fmla="*/ 1046031 h 1689939"/>
              <a:gd name="connsiteX66" fmla="*/ 1910640 w 3129376"/>
              <a:gd name="connsiteY66" fmla="*/ 1046031 h 1689939"/>
              <a:gd name="connsiteX67" fmla="*/ 1910640 w 3129376"/>
              <a:gd name="connsiteY67" fmla="*/ 960441 h 1689939"/>
              <a:gd name="connsiteX68" fmla="*/ 1650378 w 3129376"/>
              <a:gd name="connsiteY68" fmla="*/ 960441 h 1689939"/>
              <a:gd name="connsiteX69" fmla="*/ 1699261 w 3129376"/>
              <a:gd name="connsiteY69" fmla="*/ 773786 h 1689939"/>
              <a:gd name="connsiteX70" fmla="*/ 1922245 w 3129376"/>
              <a:gd name="connsiteY70" fmla="*/ 773786 h 1689939"/>
              <a:gd name="connsiteX71" fmla="*/ 1922245 w 3129376"/>
              <a:gd name="connsiteY71" fmla="*/ 688196 h 1689939"/>
              <a:gd name="connsiteX72" fmla="*/ 1721676 w 3129376"/>
              <a:gd name="connsiteY72" fmla="*/ 688196 h 1689939"/>
              <a:gd name="connsiteX73" fmla="*/ 1776173 w 3129376"/>
              <a:gd name="connsiteY73" fmla="*/ 480105 h 1689939"/>
              <a:gd name="connsiteX74" fmla="*/ 1693376 w 3129376"/>
              <a:gd name="connsiteY74" fmla="*/ 458421 h 1689939"/>
              <a:gd name="connsiteX75" fmla="*/ 1633200 w 3129376"/>
              <a:gd name="connsiteY75" fmla="*/ 688196 h 1689939"/>
              <a:gd name="connsiteX76" fmla="*/ 1384754 w 3129376"/>
              <a:gd name="connsiteY76" fmla="*/ 688196 h 1689939"/>
              <a:gd name="connsiteX77" fmla="*/ 1450798 w 3129376"/>
              <a:gd name="connsiteY77" fmla="*/ 467855 h 1689939"/>
              <a:gd name="connsiteX78" fmla="*/ 582095 w 3129376"/>
              <a:gd name="connsiteY78" fmla="*/ 391017 h 1689939"/>
              <a:gd name="connsiteX79" fmla="*/ 616536 w 3129376"/>
              <a:gd name="connsiteY79" fmla="*/ 1196827 h 1689939"/>
              <a:gd name="connsiteX80" fmla="*/ 712883 w 3129376"/>
              <a:gd name="connsiteY80" fmla="*/ 1196827 h 1689939"/>
              <a:gd name="connsiteX81" fmla="*/ 747324 w 3129376"/>
              <a:gd name="connsiteY81" fmla="*/ 391017 h 1689939"/>
              <a:gd name="connsiteX82" fmla="*/ 281662 w 3129376"/>
              <a:gd name="connsiteY82" fmla="*/ 0 h 1689939"/>
              <a:gd name="connsiteX83" fmla="*/ 2847714 w 3129376"/>
              <a:gd name="connsiteY83" fmla="*/ 0 h 1689939"/>
              <a:gd name="connsiteX84" fmla="*/ 3129376 w 3129376"/>
              <a:gd name="connsiteY84" fmla="*/ 281662 h 1689939"/>
              <a:gd name="connsiteX85" fmla="*/ 3129376 w 3129376"/>
              <a:gd name="connsiteY85" fmla="*/ 1408277 h 1689939"/>
              <a:gd name="connsiteX86" fmla="*/ 2847714 w 3129376"/>
              <a:gd name="connsiteY86" fmla="*/ 1689939 h 1689939"/>
              <a:gd name="connsiteX87" fmla="*/ 281662 w 3129376"/>
              <a:gd name="connsiteY87" fmla="*/ 1689939 h 1689939"/>
              <a:gd name="connsiteX88" fmla="*/ 0 w 3129376"/>
              <a:gd name="connsiteY88" fmla="*/ 1408277 h 1689939"/>
              <a:gd name="connsiteX89" fmla="*/ 0 w 3129376"/>
              <a:gd name="connsiteY89" fmla="*/ 281662 h 1689939"/>
              <a:gd name="connsiteX90" fmla="*/ 281662 w 3129376"/>
              <a:gd name="connsiteY90" fmla="*/ 0 h 168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129376" h="1689939">
                <a:moveTo>
                  <a:pt x="664709" y="1234688"/>
                </a:moveTo>
                <a:cubicBezTo>
                  <a:pt x="623520" y="1234688"/>
                  <a:pt x="590129" y="1268079"/>
                  <a:pt x="590129" y="1309268"/>
                </a:cubicBezTo>
                <a:cubicBezTo>
                  <a:pt x="590129" y="1350457"/>
                  <a:pt x="623520" y="1383848"/>
                  <a:pt x="664709" y="1383848"/>
                </a:cubicBezTo>
                <a:cubicBezTo>
                  <a:pt x="705899" y="1383848"/>
                  <a:pt x="739289" y="1350457"/>
                  <a:pt x="739289" y="1309268"/>
                </a:cubicBezTo>
                <a:cubicBezTo>
                  <a:pt x="739289" y="1268079"/>
                  <a:pt x="705899" y="1234688"/>
                  <a:pt x="664709" y="1234688"/>
                </a:cubicBezTo>
                <a:close/>
                <a:moveTo>
                  <a:pt x="1359100" y="773786"/>
                </a:moveTo>
                <a:lnTo>
                  <a:pt x="1610785" y="773786"/>
                </a:lnTo>
                <a:lnTo>
                  <a:pt x="1561901" y="960441"/>
                </a:lnTo>
                <a:lnTo>
                  <a:pt x="1303152" y="960441"/>
                </a:lnTo>
                <a:close/>
                <a:moveTo>
                  <a:pt x="2463935" y="522837"/>
                </a:moveTo>
                <a:cubicBezTo>
                  <a:pt x="2442898" y="522838"/>
                  <a:pt x="2425845" y="539890"/>
                  <a:pt x="2425845" y="560927"/>
                </a:cubicBezTo>
                <a:lnTo>
                  <a:pt x="2425844" y="843166"/>
                </a:lnTo>
                <a:lnTo>
                  <a:pt x="2242812" y="679610"/>
                </a:lnTo>
                <a:cubicBezTo>
                  <a:pt x="2227125" y="665592"/>
                  <a:pt x="2203047" y="666945"/>
                  <a:pt x="2189029" y="682632"/>
                </a:cubicBezTo>
                <a:lnTo>
                  <a:pt x="2189029" y="682630"/>
                </a:lnTo>
                <a:cubicBezTo>
                  <a:pt x="2175012" y="698317"/>
                  <a:pt x="2176365" y="722396"/>
                  <a:pt x="2192051" y="736413"/>
                </a:cubicBezTo>
                <a:lnTo>
                  <a:pt x="2362368" y="888606"/>
                </a:lnTo>
                <a:lnTo>
                  <a:pt x="2113318" y="888606"/>
                </a:lnTo>
                <a:cubicBezTo>
                  <a:pt x="2092279" y="888607"/>
                  <a:pt x="2075228" y="905659"/>
                  <a:pt x="2075228" y="926697"/>
                </a:cubicBezTo>
                <a:lnTo>
                  <a:pt x="2075225" y="926696"/>
                </a:lnTo>
                <a:cubicBezTo>
                  <a:pt x="2075226" y="947733"/>
                  <a:pt x="2092279" y="964786"/>
                  <a:pt x="2113316" y="964786"/>
                </a:cubicBezTo>
                <a:lnTo>
                  <a:pt x="2393438" y="964786"/>
                </a:lnTo>
                <a:lnTo>
                  <a:pt x="2207626" y="1176917"/>
                </a:lnTo>
                <a:cubicBezTo>
                  <a:pt x="2193764" y="1192741"/>
                  <a:pt x="2195356" y="1216805"/>
                  <a:pt x="2211180" y="1230667"/>
                </a:cubicBezTo>
                <a:lnTo>
                  <a:pt x="2211179" y="1230667"/>
                </a:lnTo>
                <a:cubicBezTo>
                  <a:pt x="2227004" y="1244528"/>
                  <a:pt x="2251068" y="1242936"/>
                  <a:pt x="2264929" y="1227112"/>
                </a:cubicBezTo>
                <a:lnTo>
                  <a:pt x="2425844" y="1043404"/>
                </a:lnTo>
                <a:lnTo>
                  <a:pt x="2425844" y="1262159"/>
                </a:lnTo>
                <a:cubicBezTo>
                  <a:pt x="2425845" y="1272678"/>
                  <a:pt x="2430108" y="1282200"/>
                  <a:pt x="2437001" y="1289093"/>
                </a:cubicBezTo>
                <a:lnTo>
                  <a:pt x="2463934" y="1300250"/>
                </a:lnTo>
                <a:lnTo>
                  <a:pt x="2463934" y="1300250"/>
                </a:lnTo>
                <a:lnTo>
                  <a:pt x="2463935" y="1300250"/>
                </a:lnTo>
                <a:lnTo>
                  <a:pt x="2463934" y="1300250"/>
                </a:lnTo>
                <a:lnTo>
                  <a:pt x="2490868" y="1289094"/>
                </a:lnTo>
                <a:cubicBezTo>
                  <a:pt x="2497761" y="1282201"/>
                  <a:pt x="2502024" y="1272679"/>
                  <a:pt x="2502024" y="1262160"/>
                </a:cubicBezTo>
                <a:lnTo>
                  <a:pt x="2502024" y="1013403"/>
                </a:lnTo>
                <a:lnTo>
                  <a:pt x="2714936" y="1203659"/>
                </a:lnTo>
                <a:cubicBezTo>
                  <a:pt x="2730623" y="1217677"/>
                  <a:pt x="2754701" y="1216324"/>
                  <a:pt x="2768719" y="1200637"/>
                </a:cubicBezTo>
                <a:cubicBezTo>
                  <a:pt x="2782736" y="1184951"/>
                  <a:pt x="2781383" y="1160872"/>
                  <a:pt x="2765696" y="1146855"/>
                </a:cubicBezTo>
                <a:lnTo>
                  <a:pt x="2561948" y="964787"/>
                </a:lnTo>
                <a:lnTo>
                  <a:pt x="2814550" y="964787"/>
                </a:lnTo>
                <a:cubicBezTo>
                  <a:pt x="2835586" y="964786"/>
                  <a:pt x="2852640" y="947733"/>
                  <a:pt x="2852640" y="926697"/>
                </a:cubicBezTo>
                <a:cubicBezTo>
                  <a:pt x="2852640" y="905660"/>
                  <a:pt x="2835585" y="888607"/>
                  <a:pt x="2814550" y="888606"/>
                </a:cubicBezTo>
                <a:lnTo>
                  <a:pt x="2561437" y="888606"/>
                </a:lnTo>
                <a:lnTo>
                  <a:pt x="2726974" y="699624"/>
                </a:lnTo>
                <a:cubicBezTo>
                  <a:pt x="2740835" y="683800"/>
                  <a:pt x="2739242" y="659736"/>
                  <a:pt x="2723419" y="645875"/>
                </a:cubicBezTo>
                <a:cubicBezTo>
                  <a:pt x="2707594" y="632013"/>
                  <a:pt x="2683530" y="633604"/>
                  <a:pt x="2669669" y="649429"/>
                </a:cubicBezTo>
                <a:lnTo>
                  <a:pt x="2502025" y="840818"/>
                </a:lnTo>
                <a:lnTo>
                  <a:pt x="2502025" y="560928"/>
                </a:lnTo>
                <a:cubicBezTo>
                  <a:pt x="2502025" y="539890"/>
                  <a:pt x="2484972" y="522837"/>
                  <a:pt x="2463935" y="522837"/>
                </a:cubicBezTo>
                <a:close/>
                <a:moveTo>
                  <a:pt x="1368812" y="443281"/>
                </a:moveTo>
                <a:lnTo>
                  <a:pt x="1295402" y="688196"/>
                </a:lnTo>
                <a:lnTo>
                  <a:pt x="1052163" y="688196"/>
                </a:lnTo>
                <a:lnTo>
                  <a:pt x="1052163" y="773787"/>
                </a:lnTo>
                <a:lnTo>
                  <a:pt x="1269747" y="773786"/>
                </a:lnTo>
                <a:lnTo>
                  <a:pt x="1213800" y="960441"/>
                </a:lnTo>
                <a:lnTo>
                  <a:pt x="1040558" y="960441"/>
                </a:lnTo>
                <a:lnTo>
                  <a:pt x="1040558" y="1046031"/>
                </a:lnTo>
                <a:lnTo>
                  <a:pt x="1188146" y="1046031"/>
                </a:lnTo>
                <a:lnTo>
                  <a:pt x="1118997" y="1276729"/>
                </a:lnTo>
                <a:lnTo>
                  <a:pt x="1200984" y="1301303"/>
                </a:lnTo>
                <a:lnTo>
                  <a:pt x="1277498" y="1046031"/>
                </a:lnTo>
                <a:lnTo>
                  <a:pt x="1539486" y="1046031"/>
                </a:lnTo>
                <a:lnTo>
                  <a:pt x="1472943" y="1300118"/>
                </a:lnTo>
                <a:lnTo>
                  <a:pt x="1555741" y="1321802"/>
                </a:lnTo>
                <a:lnTo>
                  <a:pt x="1627963" y="1046031"/>
                </a:lnTo>
                <a:lnTo>
                  <a:pt x="1910640" y="1046031"/>
                </a:lnTo>
                <a:lnTo>
                  <a:pt x="1910640" y="960441"/>
                </a:lnTo>
                <a:lnTo>
                  <a:pt x="1650378" y="960441"/>
                </a:lnTo>
                <a:lnTo>
                  <a:pt x="1699261" y="773786"/>
                </a:lnTo>
                <a:lnTo>
                  <a:pt x="1922245" y="773786"/>
                </a:lnTo>
                <a:lnTo>
                  <a:pt x="1922245" y="688196"/>
                </a:lnTo>
                <a:lnTo>
                  <a:pt x="1721676" y="688196"/>
                </a:lnTo>
                <a:lnTo>
                  <a:pt x="1776173" y="480105"/>
                </a:lnTo>
                <a:lnTo>
                  <a:pt x="1693376" y="458421"/>
                </a:lnTo>
                <a:lnTo>
                  <a:pt x="1633200" y="688196"/>
                </a:lnTo>
                <a:lnTo>
                  <a:pt x="1384754" y="688196"/>
                </a:lnTo>
                <a:lnTo>
                  <a:pt x="1450798" y="467855"/>
                </a:lnTo>
                <a:close/>
                <a:moveTo>
                  <a:pt x="582095" y="391017"/>
                </a:moveTo>
                <a:lnTo>
                  <a:pt x="616536" y="1196827"/>
                </a:lnTo>
                <a:lnTo>
                  <a:pt x="712883" y="1196827"/>
                </a:lnTo>
                <a:lnTo>
                  <a:pt x="747324" y="391017"/>
                </a:lnTo>
                <a:close/>
                <a:moveTo>
                  <a:pt x="281662" y="0"/>
                </a:moveTo>
                <a:lnTo>
                  <a:pt x="2847714" y="0"/>
                </a:lnTo>
                <a:cubicBezTo>
                  <a:pt x="3003272" y="0"/>
                  <a:pt x="3129376" y="126104"/>
                  <a:pt x="3129376" y="281662"/>
                </a:cubicBezTo>
                <a:lnTo>
                  <a:pt x="3129376" y="1408277"/>
                </a:lnTo>
                <a:cubicBezTo>
                  <a:pt x="3129376" y="1563835"/>
                  <a:pt x="3003272" y="1689939"/>
                  <a:pt x="2847714" y="1689939"/>
                </a:cubicBezTo>
                <a:lnTo>
                  <a:pt x="281662" y="1689939"/>
                </a:lnTo>
                <a:cubicBezTo>
                  <a:pt x="126104" y="1689939"/>
                  <a:pt x="0" y="1563835"/>
                  <a:pt x="0" y="1408277"/>
                </a:cubicBezTo>
                <a:lnTo>
                  <a:pt x="0" y="281662"/>
                </a:lnTo>
                <a:cubicBezTo>
                  <a:pt x="0" y="126104"/>
                  <a:pt x="126104" y="0"/>
                  <a:pt x="28166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8A586E-C660-7F2C-F80B-692B8180404C}"/>
              </a:ext>
            </a:extLst>
          </p:cNvPr>
          <p:cNvGrpSpPr/>
          <p:nvPr/>
        </p:nvGrpSpPr>
        <p:grpSpPr>
          <a:xfrm>
            <a:off x="4623344" y="4578868"/>
            <a:ext cx="2723158" cy="623988"/>
            <a:chOff x="613603" y="4494903"/>
            <a:chExt cx="2723158" cy="623988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424A660-E142-194E-BD95-BD3121E121E4}"/>
                </a:ext>
              </a:extLst>
            </p:cNvPr>
            <p:cNvSpPr/>
            <p:nvPr/>
          </p:nvSpPr>
          <p:spPr>
            <a:xfrm>
              <a:off x="613603" y="4494903"/>
              <a:ext cx="560607" cy="618105"/>
            </a:xfrm>
            <a:custGeom>
              <a:avLst/>
              <a:gdLst>
                <a:gd name="connsiteX0" fmla="*/ 1696126 w 1787808"/>
                <a:gd name="connsiteY0" fmla="*/ 0 h 1971173"/>
                <a:gd name="connsiteX1" fmla="*/ 1512761 w 1787808"/>
                <a:gd name="connsiteY1" fmla="*/ 0 h 1971173"/>
                <a:gd name="connsiteX2" fmla="*/ 275047 w 1787808"/>
                <a:gd name="connsiteY2" fmla="*/ 0 h 1971173"/>
                <a:gd name="connsiteX3" fmla="*/ 91682 w 1787808"/>
                <a:gd name="connsiteY3" fmla="*/ 0 h 1971173"/>
                <a:gd name="connsiteX4" fmla="*/ 0 w 1787808"/>
                <a:gd name="connsiteY4" fmla="*/ 91682 h 1971173"/>
                <a:gd name="connsiteX5" fmla="*/ 0 w 1787808"/>
                <a:gd name="connsiteY5" fmla="*/ 366730 h 1971173"/>
                <a:gd name="connsiteX6" fmla="*/ 91682 w 1787808"/>
                <a:gd name="connsiteY6" fmla="*/ 458412 h 1971173"/>
                <a:gd name="connsiteX7" fmla="*/ 183365 w 1787808"/>
                <a:gd name="connsiteY7" fmla="*/ 458412 h 1971173"/>
                <a:gd name="connsiteX8" fmla="*/ 275047 w 1787808"/>
                <a:gd name="connsiteY8" fmla="*/ 366730 h 1971173"/>
                <a:gd name="connsiteX9" fmla="*/ 366730 w 1787808"/>
                <a:gd name="connsiteY9" fmla="*/ 275048 h 1971173"/>
                <a:gd name="connsiteX10" fmla="*/ 664698 w 1787808"/>
                <a:gd name="connsiteY10" fmla="*/ 275048 h 1971173"/>
                <a:gd name="connsiteX11" fmla="*/ 756380 w 1787808"/>
                <a:gd name="connsiteY11" fmla="*/ 366730 h 1971173"/>
                <a:gd name="connsiteX12" fmla="*/ 756380 w 1787808"/>
                <a:gd name="connsiteY12" fmla="*/ 1604444 h 1971173"/>
                <a:gd name="connsiteX13" fmla="*/ 664698 w 1787808"/>
                <a:gd name="connsiteY13" fmla="*/ 1696126 h 1971173"/>
                <a:gd name="connsiteX14" fmla="*/ 527174 w 1787808"/>
                <a:gd name="connsiteY14" fmla="*/ 1696126 h 1971173"/>
                <a:gd name="connsiteX15" fmla="*/ 435492 w 1787808"/>
                <a:gd name="connsiteY15" fmla="*/ 1787809 h 1971173"/>
                <a:gd name="connsiteX16" fmla="*/ 435492 w 1787808"/>
                <a:gd name="connsiteY16" fmla="*/ 1879491 h 1971173"/>
                <a:gd name="connsiteX17" fmla="*/ 527174 w 1787808"/>
                <a:gd name="connsiteY17" fmla="*/ 1971174 h 1971173"/>
                <a:gd name="connsiteX18" fmla="*/ 756380 w 1787808"/>
                <a:gd name="connsiteY18" fmla="*/ 1971174 h 1971173"/>
                <a:gd name="connsiteX19" fmla="*/ 1031428 w 1787808"/>
                <a:gd name="connsiteY19" fmla="*/ 1971174 h 1971173"/>
                <a:gd name="connsiteX20" fmla="*/ 1260634 w 1787808"/>
                <a:gd name="connsiteY20" fmla="*/ 1971174 h 1971173"/>
                <a:gd name="connsiteX21" fmla="*/ 1352317 w 1787808"/>
                <a:gd name="connsiteY21" fmla="*/ 1879491 h 1971173"/>
                <a:gd name="connsiteX22" fmla="*/ 1352317 w 1787808"/>
                <a:gd name="connsiteY22" fmla="*/ 1787809 h 1971173"/>
                <a:gd name="connsiteX23" fmla="*/ 1260634 w 1787808"/>
                <a:gd name="connsiteY23" fmla="*/ 1696126 h 1971173"/>
                <a:gd name="connsiteX24" fmla="*/ 1123110 w 1787808"/>
                <a:gd name="connsiteY24" fmla="*/ 1696126 h 1971173"/>
                <a:gd name="connsiteX25" fmla="*/ 1031428 w 1787808"/>
                <a:gd name="connsiteY25" fmla="*/ 1604444 h 1971173"/>
                <a:gd name="connsiteX26" fmla="*/ 1031428 w 1787808"/>
                <a:gd name="connsiteY26" fmla="*/ 366730 h 1971173"/>
                <a:gd name="connsiteX27" fmla="*/ 1123110 w 1787808"/>
                <a:gd name="connsiteY27" fmla="*/ 275048 h 1971173"/>
                <a:gd name="connsiteX28" fmla="*/ 1421079 w 1787808"/>
                <a:gd name="connsiteY28" fmla="*/ 275048 h 1971173"/>
                <a:gd name="connsiteX29" fmla="*/ 1512761 w 1787808"/>
                <a:gd name="connsiteY29" fmla="*/ 366730 h 1971173"/>
                <a:gd name="connsiteX30" fmla="*/ 1604443 w 1787808"/>
                <a:gd name="connsiteY30" fmla="*/ 458412 h 1971173"/>
                <a:gd name="connsiteX31" fmla="*/ 1696126 w 1787808"/>
                <a:gd name="connsiteY31" fmla="*/ 458412 h 1971173"/>
                <a:gd name="connsiteX32" fmla="*/ 1787808 w 1787808"/>
                <a:gd name="connsiteY32" fmla="*/ 366730 h 1971173"/>
                <a:gd name="connsiteX33" fmla="*/ 1787808 w 1787808"/>
                <a:gd name="connsiteY33" fmla="*/ 91682 h 1971173"/>
                <a:gd name="connsiteX34" fmla="*/ 1696126 w 1787808"/>
                <a:gd name="connsiteY34" fmla="*/ 0 h 197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7808" h="1971173">
                  <a:moveTo>
                    <a:pt x="1696126" y="0"/>
                  </a:moveTo>
                  <a:lnTo>
                    <a:pt x="1512761" y="0"/>
                  </a:lnTo>
                  <a:lnTo>
                    <a:pt x="275047" y="0"/>
                  </a:lnTo>
                  <a:lnTo>
                    <a:pt x="91682" y="0"/>
                  </a:lnTo>
                  <a:cubicBezTo>
                    <a:pt x="41257" y="0"/>
                    <a:pt x="0" y="41257"/>
                    <a:pt x="0" y="91682"/>
                  </a:cubicBezTo>
                  <a:lnTo>
                    <a:pt x="0" y="366730"/>
                  </a:lnTo>
                  <a:cubicBezTo>
                    <a:pt x="0" y="417155"/>
                    <a:pt x="41257" y="458412"/>
                    <a:pt x="91682" y="458412"/>
                  </a:cubicBezTo>
                  <a:lnTo>
                    <a:pt x="183365" y="458412"/>
                  </a:lnTo>
                  <a:cubicBezTo>
                    <a:pt x="233790" y="458412"/>
                    <a:pt x="275047" y="417155"/>
                    <a:pt x="275047" y="366730"/>
                  </a:cubicBezTo>
                  <a:cubicBezTo>
                    <a:pt x="275047" y="316305"/>
                    <a:pt x="316305" y="275048"/>
                    <a:pt x="366730" y="275048"/>
                  </a:cubicBezTo>
                  <a:lnTo>
                    <a:pt x="664698" y="275048"/>
                  </a:lnTo>
                  <a:cubicBezTo>
                    <a:pt x="715123" y="275048"/>
                    <a:pt x="756380" y="316305"/>
                    <a:pt x="756380" y="366730"/>
                  </a:cubicBezTo>
                  <a:lnTo>
                    <a:pt x="756380" y="1604444"/>
                  </a:lnTo>
                  <a:cubicBezTo>
                    <a:pt x="756380" y="1654869"/>
                    <a:pt x="715123" y="1696126"/>
                    <a:pt x="664698" y="1696126"/>
                  </a:cubicBezTo>
                  <a:lnTo>
                    <a:pt x="527174" y="1696126"/>
                  </a:lnTo>
                  <a:cubicBezTo>
                    <a:pt x="476749" y="1696126"/>
                    <a:pt x="435492" y="1737383"/>
                    <a:pt x="435492" y="1787809"/>
                  </a:cubicBezTo>
                  <a:lnTo>
                    <a:pt x="435492" y="1879491"/>
                  </a:lnTo>
                  <a:cubicBezTo>
                    <a:pt x="435492" y="1929917"/>
                    <a:pt x="476749" y="1971174"/>
                    <a:pt x="527174" y="1971174"/>
                  </a:cubicBezTo>
                  <a:lnTo>
                    <a:pt x="756380" y="1971174"/>
                  </a:lnTo>
                  <a:lnTo>
                    <a:pt x="1031428" y="1971174"/>
                  </a:lnTo>
                  <a:lnTo>
                    <a:pt x="1260634" y="1971174"/>
                  </a:lnTo>
                  <a:cubicBezTo>
                    <a:pt x="1311059" y="1971174"/>
                    <a:pt x="1352317" y="1929917"/>
                    <a:pt x="1352317" y="1879491"/>
                  </a:cubicBezTo>
                  <a:lnTo>
                    <a:pt x="1352317" y="1787809"/>
                  </a:lnTo>
                  <a:cubicBezTo>
                    <a:pt x="1352317" y="1737383"/>
                    <a:pt x="1311059" y="1696126"/>
                    <a:pt x="1260634" y="1696126"/>
                  </a:cubicBezTo>
                  <a:lnTo>
                    <a:pt x="1123110" y="1696126"/>
                  </a:lnTo>
                  <a:cubicBezTo>
                    <a:pt x="1072685" y="1696126"/>
                    <a:pt x="1031428" y="1654869"/>
                    <a:pt x="1031428" y="1604444"/>
                  </a:cubicBezTo>
                  <a:lnTo>
                    <a:pt x="1031428" y="366730"/>
                  </a:lnTo>
                  <a:cubicBezTo>
                    <a:pt x="1031428" y="316305"/>
                    <a:pt x="1072685" y="275048"/>
                    <a:pt x="1123110" y="275048"/>
                  </a:cubicBezTo>
                  <a:lnTo>
                    <a:pt x="1421079" y="275048"/>
                  </a:lnTo>
                  <a:cubicBezTo>
                    <a:pt x="1471504" y="275048"/>
                    <a:pt x="1512761" y="316305"/>
                    <a:pt x="1512761" y="366730"/>
                  </a:cubicBezTo>
                  <a:cubicBezTo>
                    <a:pt x="1512761" y="417155"/>
                    <a:pt x="1554018" y="458412"/>
                    <a:pt x="1604443" y="458412"/>
                  </a:cubicBezTo>
                  <a:lnTo>
                    <a:pt x="1696126" y="458412"/>
                  </a:lnTo>
                  <a:cubicBezTo>
                    <a:pt x="1746551" y="458412"/>
                    <a:pt x="1787808" y="417155"/>
                    <a:pt x="1787808" y="366730"/>
                  </a:cubicBezTo>
                  <a:lnTo>
                    <a:pt x="1787808" y="91682"/>
                  </a:lnTo>
                  <a:cubicBezTo>
                    <a:pt x="1787808" y="41257"/>
                    <a:pt x="1746551" y="0"/>
                    <a:pt x="1696126" y="0"/>
                  </a:cubicBezTo>
                  <a:close/>
                </a:path>
              </a:pathLst>
            </a:custGeom>
            <a:solidFill>
              <a:srgbClr val="00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DD5B4C7-AED9-ABDA-3160-271632B7653A}"/>
                </a:ext>
              </a:extLst>
            </p:cNvPr>
            <p:cNvSpPr/>
            <p:nvPr/>
          </p:nvSpPr>
          <p:spPr>
            <a:xfrm>
              <a:off x="1943949" y="4576575"/>
              <a:ext cx="1392812" cy="542316"/>
            </a:xfrm>
            <a:custGeom>
              <a:avLst/>
              <a:gdLst>
                <a:gd name="connsiteX0" fmla="*/ 803725 w 1996226"/>
                <a:gd name="connsiteY0" fmla="*/ 777242 h 777266"/>
                <a:gd name="connsiteX1" fmla="*/ 741332 w 1996226"/>
                <a:gd name="connsiteY1" fmla="*/ 751867 h 777266"/>
                <a:gd name="connsiteX2" fmla="*/ 703958 w 1996226"/>
                <a:gd name="connsiteY2" fmla="*/ 681667 h 777266"/>
                <a:gd name="connsiteX3" fmla="*/ 617189 w 1996226"/>
                <a:gd name="connsiteY3" fmla="*/ 287035 h 777266"/>
                <a:gd name="connsiteX4" fmla="*/ 590151 w 1996226"/>
                <a:gd name="connsiteY4" fmla="*/ 250238 h 777266"/>
                <a:gd name="connsiteX5" fmla="*/ 562825 w 1996226"/>
                <a:gd name="connsiteY5" fmla="*/ 289431 h 777266"/>
                <a:gd name="connsiteX6" fmla="*/ 527824 w 1996226"/>
                <a:gd name="connsiteY6" fmla="*/ 472728 h 777266"/>
                <a:gd name="connsiteX7" fmla="*/ 497216 w 1996226"/>
                <a:gd name="connsiteY7" fmla="*/ 538848 h 777266"/>
                <a:gd name="connsiteX8" fmla="*/ 439014 w 1996226"/>
                <a:gd name="connsiteY8" fmla="*/ 571874 h 777266"/>
                <a:gd name="connsiteX9" fmla="*/ 381812 w 1996226"/>
                <a:gd name="connsiteY9" fmla="*/ 560274 h 777266"/>
                <a:gd name="connsiteX10" fmla="*/ 340157 w 1996226"/>
                <a:gd name="connsiteY10" fmla="*/ 514339 h 777266"/>
                <a:gd name="connsiteX11" fmla="*/ 185117 w 1996226"/>
                <a:gd name="connsiteY11" fmla="*/ 399866 h 777266"/>
                <a:gd name="connsiteX12" fmla="*/ 37440 w 1996226"/>
                <a:gd name="connsiteY12" fmla="*/ 399866 h 777266"/>
                <a:gd name="connsiteX13" fmla="*/ 0 w 1996226"/>
                <a:gd name="connsiteY13" fmla="*/ 362470 h 777266"/>
                <a:gd name="connsiteX14" fmla="*/ 37440 w 1996226"/>
                <a:gd name="connsiteY14" fmla="*/ 325030 h 777266"/>
                <a:gd name="connsiteX15" fmla="*/ 185139 w 1996226"/>
                <a:gd name="connsiteY15" fmla="*/ 325030 h 777266"/>
                <a:gd name="connsiteX16" fmla="*/ 312343 w 1996226"/>
                <a:gd name="connsiteY16" fmla="*/ 367572 h 777266"/>
                <a:gd name="connsiteX17" fmla="*/ 406565 w 1996226"/>
                <a:gd name="connsiteY17" fmla="*/ 479782 h 777266"/>
                <a:gd name="connsiteX18" fmla="*/ 428146 w 1996226"/>
                <a:gd name="connsiteY18" fmla="*/ 497837 h 777266"/>
                <a:gd name="connsiteX19" fmla="*/ 454297 w 1996226"/>
                <a:gd name="connsiteY19" fmla="*/ 458711 h 777266"/>
                <a:gd name="connsiteX20" fmla="*/ 489297 w 1996226"/>
                <a:gd name="connsiteY20" fmla="*/ 275413 h 777266"/>
                <a:gd name="connsiteX21" fmla="*/ 524054 w 1996226"/>
                <a:gd name="connsiteY21" fmla="*/ 204414 h 777266"/>
                <a:gd name="connsiteX22" fmla="*/ 589109 w 1996226"/>
                <a:gd name="connsiteY22" fmla="*/ 175402 h 777266"/>
                <a:gd name="connsiteX23" fmla="*/ 654141 w 1996226"/>
                <a:gd name="connsiteY23" fmla="*/ 202085 h 777266"/>
                <a:gd name="connsiteX24" fmla="*/ 690295 w 1996226"/>
                <a:gd name="connsiteY24" fmla="*/ 270954 h 777266"/>
                <a:gd name="connsiteX25" fmla="*/ 777064 w 1996226"/>
                <a:gd name="connsiteY25" fmla="*/ 665564 h 777266"/>
                <a:gd name="connsiteX26" fmla="*/ 804346 w 1996226"/>
                <a:gd name="connsiteY26" fmla="*/ 702361 h 777266"/>
                <a:gd name="connsiteX27" fmla="*/ 832448 w 1996226"/>
                <a:gd name="connsiteY27" fmla="*/ 656514 h 777266"/>
                <a:gd name="connsiteX28" fmla="*/ 895307 w 1996226"/>
                <a:gd name="connsiteY28" fmla="*/ 112121 h 777266"/>
                <a:gd name="connsiteX29" fmla="*/ 928667 w 1996226"/>
                <a:gd name="connsiteY29" fmla="*/ 32051 h 777266"/>
                <a:gd name="connsiteX30" fmla="*/ 998113 w 1996226"/>
                <a:gd name="connsiteY30" fmla="*/ 0 h 777266"/>
                <a:gd name="connsiteX31" fmla="*/ 1067560 w 1996226"/>
                <a:gd name="connsiteY31" fmla="*/ 32051 h 777266"/>
                <a:gd name="connsiteX32" fmla="*/ 1100919 w 1996226"/>
                <a:gd name="connsiteY32" fmla="*/ 112121 h 777266"/>
                <a:gd name="connsiteX33" fmla="*/ 1163778 w 1996226"/>
                <a:gd name="connsiteY33" fmla="*/ 656514 h 777266"/>
                <a:gd name="connsiteX34" fmla="*/ 1191880 w 1996226"/>
                <a:gd name="connsiteY34" fmla="*/ 702361 h 777266"/>
                <a:gd name="connsiteX35" fmla="*/ 1219162 w 1996226"/>
                <a:gd name="connsiteY35" fmla="*/ 665564 h 777266"/>
                <a:gd name="connsiteX36" fmla="*/ 1305931 w 1996226"/>
                <a:gd name="connsiteY36" fmla="*/ 270954 h 777266"/>
                <a:gd name="connsiteX37" fmla="*/ 1342085 w 1996226"/>
                <a:gd name="connsiteY37" fmla="*/ 202085 h 777266"/>
                <a:gd name="connsiteX38" fmla="*/ 1407118 w 1996226"/>
                <a:gd name="connsiteY38" fmla="*/ 175402 h 777266"/>
                <a:gd name="connsiteX39" fmla="*/ 1472172 w 1996226"/>
                <a:gd name="connsiteY39" fmla="*/ 204414 h 777266"/>
                <a:gd name="connsiteX40" fmla="*/ 1506929 w 1996226"/>
                <a:gd name="connsiteY40" fmla="*/ 275413 h 777266"/>
                <a:gd name="connsiteX41" fmla="*/ 1541929 w 1996226"/>
                <a:gd name="connsiteY41" fmla="*/ 458711 h 777266"/>
                <a:gd name="connsiteX42" fmla="*/ 1568080 w 1996226"/>
                <a:gd name="connsiteY42" fmla="*/ 497837 h 777266"/>
                <a:gd name="connsiteX43" fmla="*/ 1589661 w 1996226"/>
                <a:gd name="connsiteY43" fmla="*/ 479782 h 777266"/>
                <a:gd name="connsiteX44" fmla="*/ 1683883 w 1996226"/>
                <a:gd name="connsiteY44" fmla="*/ 367572 h 777266"/>
                <a:gd name="connsiteX45" fmla="*/ 1811087 w 1996226"/>
                <a:gd name="connsiteY45" fmla="*/ 325030 h 777266"/>
                <a:gd name="connsiteX46" fmla="*/ 1958786 w 1996226"/>
                <a:gd name="connsiteY46" fmla="*/ 325030 h 777266"/>
                <a:gd name="connsiteX47" fmla="*/ 1996226 w 1996226"/>
                <a:gd name="connsiteY47" fmla="*/ 362470 h 777266"/>
                <a:gd name="connsiteX48" fmla="*/ 1958786 w 1996226"/>
                <a:gd name="connsiteY48" fmla="*/ 399911 h 777266"/>
                <a:gd name="connsiteX49" fmla="*/ 1811087 w 1996226"/>
                <a:gd name="connsiteY49" fmla="*/ 399911 h 777266"/>
                <a:gd name="connsiteX50" fmla="*/ 1656047 w 1996226"/>
                <a:gd name="connsiteY50" fmla="*/ 514383 h 777266"/>
                <a:gd name="connsiteX51" fmla="*/ 1614393 w 1996226"/>
                <a:gd name="connsiteY51" fmla="*/ 560318 h 777266"/>
                <a:gd name="connsiteX52" fmla="*/ 1557190 w 1996226"/>
                <a:gd name="connsiteY52" fmla="*/ 571919 h 777266"/>
                <a:gd name="connsiteX53" fmla="*/ 1498988 w 1996226"/>
                <a:gd name="connsiteY53" fmla="*/ 538892 h 777266"/>
                <a:gd name="connsiteX54" fmla="*/ 1468380 w 1996226"/>
                <a:gd name="connsiteY54" fmla="*/ 472773 h 777266"/>
                <a:gd name="connsiteX55" fmla="*/ 1433379 w 1996226"/>
                <a:gd name="connsiteY55" fmla="*/ 289475 h 777266"/>
                <a:gd name="connsiteX56" fmla="*/ 1406053 w 1996226"/>
                <a:gd name="connsiteY56" fmla="*/ 250282 h 777266"/>
                <a:gd name="connsiteX57" fmla="*/ 1405898 w 1996226"/>
                <a:gd name="connsiteY57" fmla="*/ 250282 h 777266"/>
                <a:gd name="connsiteX58" fmla="*/ 1379015 w 1996226"/>
                <a:gd name="connsiteY58" fmla="*/ 287080 h 777266"/>
                <a:gd name="connsiteX59" fmla="*/ 1292246 w 1996226"/>
                <a:gd name="connsiteY59" fmla="*/ 681689 h 777266"/>
                <a:gd name="connsiteX60" fmla="*/ 1254872 w 1996226"/>
                <a:gd name="connsiteY60" fmla="*/ 751890 h 777266"/>
                <a:gd name="connsiteX61" fmla="*/ 1188065 w 1996226"/>
                <a:gd name="connsiteY61" fmla="*/ 777153 h 777266"/>
                <a:gd name="connsiteX62" fmla="*/ 1089407 w 1996226"/>
                <a:gd name="connsiteY62" fmla="*/ 665120 h 777266"/>
                <a:gd name="connsiteX63" fmla="*/ 1026548 w 1996226"/>
                <a:gd name="connsiteY63" fmla="*/ 120727 h 777266"/>
                <a:gd name="connsiteX64" fmla="*/ 998113 w 1996226"/>
                <a:gd name="connsiteY64" fmla="*/ 74881 h 777266"/>
                <a:gd name="connsiteX65" fmla="*/ 969678 w 1996226"/>
                <a:gd name="connsiteY65" fmla="*/ 120727 h 777266"/>
                <a:gd name="connsiteX66" fmla="*/ 906819 w 1996226"/>
                <a:gd name="connsiteY66" fmla="*/ 665120 h 777266"/>
                <a:gd name="connsiteX67" fmla="*/ 808161 w 1996226"/>
                <a:gd name="connsiteY67" fmla="*/ 777153 h 777266"/>
                <a:gd name="connsiteX68" fmla="*/ 803725 w 1996226"/>
                <a:gd name="connsiteY68" fmla="*/ 777242 h 77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96226" h="777266">
                  <a:moveTo>
                    <a:pt x="803725" y="777242"/>
                  </a:moveTo>
                  <a:cubicBezTo>
                    <a:pt x="780990" y="777242"/>
                    <a:pt x="758965" y="768325"/>
                    <a:pt x="741332" y="751867"/>
                  </a:cubicBezTo>
                  <a:cubicBezTo>
                    <a:pt x="723277" y="735010"/>
                    <a:pt x="710346" y="710745"/>
                    <a:pt x="703958" y="681667"/>
                  </a:cubicBezTo>
                  <a:lnTo>
                    <a:pt x="617189" y="287035"/>
                  </a:lnTo>
                  <a:cubicBezTo>
                    <a:pt x="611599" y="261572"/>
                    <a:pt x="599289" y="250149"/>
                    <a:pt x="590151" y="250238"/>
                  </a:cubicBezTo>
                  <a:cubicBezTo>
                    <a:pt x="580569" y="250371"/>
                    <a:pt x="567926" y="262703"/>
                    <a:pt x="562825" y="289431"/>
                  </a:cubicBezTo>
                  <a:lnTo>
                    <a:pt x="527824" y="472728"/>
                  </a:lnTo>
                  <a:cubicBezTo>
                    <a:pt x="522856" y="498702"/>
                    <a:pt x="512276" y="521569"/>
                    <a:pt x="497216" y="538848"/>
                  </a:cubicBezTo>
                  <a:cubicBezTo>
                    <a:pt x="481201" y="557213"/>
                    <a:pt x="461084" y="568636"/>
                    <a:pt x="439014" y="571874"/>
                  </a:cubicBezTo>
                  <a:cubicBezTo>
                    <a:pt x="419230" y="574780"/>
                    <a:pt x="399445" y="570765"/>
                    <a:pt x="381812" y="560274"/>
                  </a:cubicBezTo>
                  <a:cubicBezTo>
                    <a:pt x="364755" y="550138"/>
                    <a:pt x="350759" y="534678"/>
                    <a:pt x="340157" y="514339"/>
                  </a:cubicBezTo>
                  <a:cubicBezTo>
                    <a:pt x="302805" y="442652"/>
                    <a:pt x="244848" y="399866"/>
                    <a:pt x="185117" y="399866"/>
                  </a:cubicBezTo>
                  <a:lnTo>
                    <a:pt x="37440" y="399866"/>
                  </a:lnTo>
                  <a:cubicBezTo>
                    <a:pt x="16768" y="399888"/>
                    <a:pt x="0" y="383120"/>
                    <a:pt x="0" y="362470"/>
                  </a:cubicBezTo>
                  <a:cubicBezTo>
                    <a:pt x="0" y="341798"/>
                    <a:pt x="16768" y="325030"/>
                    <a:pt x="37440" y="325030"/>
                  </a:cubicBezTo>
                  <a:lnTo>
                    <a:pt x="185139" y="325030"/>
                  </a:lnTo>
                  <a:cubicBezTo>
                    <a:pt x="229433" y="325030"/>
                    <a:pt x="273416" y="339736"/>
                    <a:pt x="312343" y="367572"/>
                  </a:cubicBezTo>
                  <a:cubicBezTo>
                    <a:pt x="349650" y="394255"/>
                    <a:pt x="382233" y="433048"/>
                    <a:pt x="406565" y="479782"/>
                  </a:cubicBezTo>
                  <a:cubicBezTo>
                    <a:pt x="412997" y="492136"/>
                    <a:pt x="421071" y="498879"/>
                    <a:pt x="428146" y="497837"/>
                  </a:cubicBezTo>
                  <a:cubicBezTo>
                    <a:pt x="437395" y="496484"/>
                    <a:pt x="449550" y="483663"/>
                    <a:pt x="454297" y="458711"/>
                  </a:cubicBezTo>
                  <a:lnTo>
                    <a:pt x="489297" y="275413"/>
                  </a:lnTo>
                  <a:cubicBezTo>
                    <a:pt x="494798" y="246600"/>
                    <a:pt x="506820" y="222047"/>
                    <a:pt x="524054" y="204414"/>
                  </a:cubicBezTo>
                  <a:cubicBezTo>
                    <a:pt x="542020" y="186048"/>
                    <a:pt x="565109" y="175734"/>
                    <a:pt x="589109" y="175402"/>
                  </a:cubicBezTo>
                  <a:cubicBezTo>
                    <a:pt x="612864" y="175091"/>
                    <a:pt x="635953" y="184540"/>
                    <a:pt x="654141" y="202085"/>
                  </a:cubicBezTo>
                  <a:cubicBezTo>
                    <a:pt x="671597" y="218919"/>
                    <a:pt x="684085" y="242719"/>
                    <a:pt x="690295" y="270954"/>
                  </a:cubicBezTo>
                  <a:lnTo>
                    <a:pt x="777064" y="665564"/>
                  </a:lnTo>
                  <a:cubicBezTo>
                    <a:pt x="782765" y="691493"/>
                    <a:pt x="795186" y="702805"/>
                    <a:pt x="804346" y="702361"/>
                  </a:cubicBezTo>
                  <a:cubicBezTo>
                    <a:pt x="815747" y="701784"/>
                    <a:pt x="829055" y="685837"/>
                    <a:pt x="832448" y="656514"/>
                  </a:cubicBezTo>
                  <a:lnTo>
                    <a:pt x="895307" y="112121"/>
                  </a:lnTo>
                  <a:cubicBezTo>
                    <a:pt x="899056" y="79694"/>
                    <a:pt x="910590" y="52013"/>
                    <a:pt x="928667" y="32051"/>
                  </a:cubicBezTo>
                  <a:cubicBezTo>
                    <a:pt x="947387" y="11378"/>
                    <a:pt x="972051" y="0"/>
                    <a:pt x="998113" y="0"/>
                  </a:cubicBezTo>
                  <a:cubicBezTo>
                    <a:pt x="1024175" y="0"/>
                    <a:pt x="1048839" y="11378"/>
                    <a:pt x="1067560" y="32051"/>
                  </a:cubicBezTo>
                  <a:cubicBezTo>
                    <a:pt x="1085637" y="52013"/>
                    <a:pt x="1097192" y="79716"/>
                    <a:pt x="1100919" y="112121"/>
                  </a:cubicBezTo>
                  <a:lnTo>
                    <a:pt x="1163778" y="656514"/>
                  </a:lnTo>
                  <a:cubicBezTo>
                    <a:pt x="1167171" y="685859"/>
                    <a:pt x="1180479" y="701784"/>
                    <a:pt x="1191880" y="702361"/>
                  </a:cubicBezTo>
                  <a:cubicBezTo>
                    <a:pt x="1200974" y="702827"/>
                    <a:pt x="1213462" y="691515"/>
                    <a:pt x="1219162" y="665564"/>
                  </a:cubicBezTo>
                  <a:lnTo>
                    <a:pt x="1305931" y="270954"/>
                  </a:lnTo>
                  <a:cubicBezTo>
                    <a:pt x="1312142" y="242719"/>
                    <a:pt x="1324651" y="218897"/>
                    <a:pt x="1342085" y="202085"/>
                  </a:cubicBezTo>
                  <a:cubicBezTo>
                    <a:pt x="1360273" y="184540"/>
                    <a:pt x="1383340" y="175069"/>
                    <a:pt x="1407118" y="175402"/>
                  </a:cubicBezTo>
                  <a:cubicBezTo>
                    <a:pt x="1431095" y="175734"/>
                    <a:pt x="1454206" y="186048"/>
                    <a:pt x="1472172" y="204414"/>
                  </a:cubicBezTo>
                  <a:cubicBezTo>
                    <a:pt x="1489407" y="222047"/>
                    <a:pt x="1501428" y="246600"/>
                    <a:pt x="1506929" y="275413"/>
                  </a:cubicBezTo>
                  <a:lnTo>
                    <a:pt x="1541929" y="458711"/>
                  </a:lnTo>
                  <a:cubicBezTo>
                    <a:pt x="1546698" y="483641"/>
                    <a:pt x="1558831" y="496484"/>
                    <a:pt x="1568080" y="497837"/>
                  </a:cubicBezTo>
                  <a:cubicBezTo>
                    <a:pt x="1575156" y="498879"/>
                    <a:pt x="1583229" y="492136"/>
                    <a:pt x="1589661" y="479782"/>
                  </a:cubicBezTo>
                  <a:cubicBezTo>
                    <a:pt x="1614015" y="433048"/>
                    <a:pt x="1646598" y="394255"/>
                    <a:pt x="1683883" y="367572"/>
                  </a:cubicBezTo>
                  <a:cubicBezTo>
                    <a:pt x="1722810" y="339736"/>
                    <a:pt x="1766793" y="325030"/>
                    <a:pt x="1811087" y="325030"/>
                  </a:cubicBezTo>
                  <a:lnTo>
                    <a:pt x="1958786" y="325030"/>
                  </a:lnTo>
                  <a:cubicBezTo>
                    <a:pt x="1979458" y="325030"/>
                    <a:pt x="1996226" y="341798"/>
                    <a:pt x="1996226" y="362470"/>
                  </a:cubicBezTo>
                  <a:cubicBezTo>
                    <a:pt x="1996226" y="383142"/>
                    <a:pt x="1979458" y="399911"/>
                    <a:pt x="1958786" y="399911"/>
                  </a:cubicBezTo>
                  <a:lnTo>
                    <a:pt x="1811087" y="399911"/>
                  </a:lnTo>
                  <a:cubicBezTo>
                    <a:pt x="1751356" y="399911"/>
                    <a:pt x="1693399" y="442696"/>
                    <a:pt x="1656047" y="514383"/>
                  </a:cubicBezTo>
                  <a:cubicBezTo>
                    <a:pt x="1645445" y="534722"/>
                    <a:pt x="1631449" y="550160"/>
                    <a:pt x="1614393" y="560318"/>
                  </a:cubicBezTo>
                  <a:cubicBezTo>
                    <a:pt x="1596759" y="570810"/>
                    <a:pt x="1576974" y="574824"/>
                    <a:pt x="1557190" y="571919"/>
                  </a:cubicBezTo>
                  <a:cubicBezTo>
                    <a:pt x="1535142" y="568680"/>
                    <a:pt x="1515003" y="557258"/>
                    <a:pt x="1498988" y="538892"/>
                  </a:cubicBezTo>
                  <a:cubicBezTo>
                    <a:pt x="1483928" y="521614"/>
                    <a:pt x="1473326" y="498746"/>
                    <a:pt x="1468380" y="472773"/>
                  </a:cubicBezTo>
                  <a:lnTo>
                    <a:pt x="1433379" y="289475"/>
                  </a:lnTo>
                  <a:cubicBezTo>
                    <a:pt x="1428278" y="262726"/>
                    <a:pt x="1415635" y="250415"/>
                    <a:pt x="1406053" y="250282"/>
                  </a:cubicBezTo>
                  <a:cubicBezTo>
                    <a:pt x="1406009" y="250282"/>
                    <a:pt x="1405964" y="250282"/>
                    <a:pt x="1405898" y="250282"/>
                  </a:cubicBezTo>
                  <a:cubicBezTo>
                    <a:pt x="1396826" y="250282"/>
                    <a:pt x="1384583" y="261750"/>
                    <a:pt x="1379015" y="287080"/>
                  </a:cubicBezTo>
                  <a:lnTo>
                    <a:pt x="1292246" y="681689"/>
                  </a:lnTo>
                  <a:cubicBezTo>
                    <a:pt x="1285858" y="710767"/>
                    <a:pt x="1272927" y="735033"/>
                    <a:pt x="1254872" y="751890"/>
                  </a:cubicBezTo>
                  <a:cubicBezTo>
                    <a:pt x="1236085" y="769412"/>
                    <a:pt x="1212353" y="778395"/>
                    <a:pt x="1188065" y="777153"/>
                  </a:cubicBezTo>
                  <a:cubicBezTo>
                    <a:pt x="1145146" y="774979"/>
                    <a:pt x="1097991" y="739491"/>
                    <a:pt x="1089407" y="665120"/>
                  </a:cubicBezTo>
                  <a:lnTo>
                    <a:pt x="1026548" y="120727"/>
                  </a:lnTo>
                  <a:cubicBezTo>
                    <a:pt x="1023066" y="90629"/>
                    <a:pt x="1009603" y="74881"/>
                    <a:pt x="998113" y="74881"/>
                  </a:cubicBezTo>
                  <a:cubicBezTo>
                    <a:pt x="986601" y="74881"/>
                    <a:pt x="973138" y="90629"/>
                    <a:pt x="969678" y="120727"/>
                  </a:cubicBezTo>
                  <a:lnTo>
                    <a:pt x="906819" y="665120"/>
                  </a:lnTo>
                  <a:cubicBezTo>
                    <a:pt x="898235" y="739491"/>
                    <a:pt x="851080" y="774979"/>
                    <a:pt x="808161" y="777153"/>
                  </a:cubicBezTo>
                  <a:cubicBezTo>
                    <a:pt x="806675" y="777197"/>
                    <a:pt x="805189" y="777242"/>
                    <a:pt x="803725" y="777242"/>
                  </a:cubicBezTo>
                  <a:close/>
                </a:path>
              </a:pathLst>
            </a:custGeom>
            <a:solidFill>
              <a:srgbClr val="000000"/>
            </a:solidFill>
            <a:ln w="22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6B912EC-7664-6A32-9ED0-8E3D4DF92502}"/>
                </a:ext>
              </a:extLst>
            </p:cNvPr>
            <p:cNvSpPr/>
            <p:nvPr/>
          </p:nvSpPr>
          <p:spPr>
            <a:xfrm>
              <a:off x="1229777" y="4550660"/>
              <a:ext cx="693588" cy="522923"/>
            </a:xfrm>
            <a:custGeom>
              <a:avLst/>
              <a:gdLst>
                <a:gd name="connsiteX0" fmla="*/ 3318024 w 3381968"/>
                <a:gd name="connsiteY0" fmla="*/ 1139461 h 2549798"/>
                <a:gd name="connsiteX1" fmla="*/ 2234515 w 3381968"/>
                <a:gd name="connsiteY1" fmla="*/ 55952 h 2549798"/>
                <a:gd name="connsiteX2" fmla="*/ 1968078 w 3381968"/>
                <a:gd name="connsiteY2" fmla="*/ 55952 h 2549798"/>
                <a:gd name="connsiteX3" fmla="*/ 1968078 w 3381968"/>
                <a:gd name="connsiteY3" fmla="*/ 322388 h 2549798"/>
                <a:gd name="connsiteX4" fmla="*/ 2731863 w 3381968"/>
                <a:gd name="connsiteY4" fmla="*/ 1086173 h 2549798"/>
                <a:gd name="connsiteX5" fmla="*/ 188282 w 3381968"/>
                <a:gd name="connsiteY5" fmla="*/ 1086173 h 2549798"/>
                <a:gd name="connsiteX6" fmla="*/ 0 w 3381968"/>
                <a:gd name="connsiteY6" fmla="*/ 1274455 h 2549798"/>
                <a:gd name="connsiteX7" fmla="*/ 188282 w 3381968"/>
                <a:gd name="connsiteY7" fmla="*/ 1462737 h 2549798"/>
                <a:gd name="connsiteX8" fmla="*/ 2728311 w 3381968"/>
                <a:gd name="connsiteY8" fmla="*/ 1462737 h 2549798"/>
                <a:gd name="connsiteX9" fmla="*/ 1968078 w 3381968"/>
                <a:gd name="connsiteY9" fmla="*/ 2226522 h 2549798"/>
                <a:gd name="connsiteX10" fmla="*/ 1968078 w 3381968"/>
                <a:gd name="connsiteY10" fmla="*/ 2492959 h 2549798"/>
                <a:gd name="connsiteX11" fmla="*/ 2103073 w 3381968"/>
                <a:gd name="connsiteY11" fmla="*/ 2549798 h 2549798"/>
                <a:gd name="connsiteX12" fmla="*/ 2238068 w 3381968"/>
                <a:gd name="connsiteY12" fmla="*/ 2492959 h 2549798"/>
                <a:gd name="connsiteX13" fmla="*/ 3325129 w 3381968"/>
                <a:gd name="connsiteY13" fmla="*/ 1405897 h 2549798"/>
                <a:gd name="connsiteX14" fmla="*/ 3381969 w 3381968"/>
                <a:gd name="connsiteY14" fmla="*/ 1270903 h 2549798"/>
                <a:gd name="connsiteX15" fmla="*/ 3318024 w 3381968"/>
                <a:gd name="connsiteY15" fmla="*/ 1139461 h 254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81968" h="2549798">
                  <a:moveTo>
                    <a:pt x="3318024" y="1139461"/>
                  </a:moveTo>
                  <a:lnTo>
                    <a:pt x="2234515" y="55952"/>
                  </a:lnTo>
                  <a:cubicBezTo>
                    <a:pt x="2159913" y="-18651"/>
                    <a:pt x="2039128" y="-18651"/>
                    <a:pt x="1968078" y="55952"/>
                  </a:cubicBezTo>
                  <a:cubicBezTo>
                    <a:pt x="1893476" y="130554"/>
                    <a:pt x="1893476" y="251339"/>
                    <a:pt x="1968078" y="322388"/>
                  </a:cubicBezTo>
                  <a:lnTo>
                    <a:pt x="2731863" y="1086173"/>
                  </a:lnTo>
                  <a:lnTo>
                    <a:pt x="188282" y="1086173"/>
                  </a:lnTo>
                  <a:cubicBezTo>
                    <a:pt x="85260" y="1086173"/>
                    <a:pt x="0" y="1171433"/>
                    <a:pt x="0" y="1274455"/>
                  </a:cubicBezTo>
                  <a:cubicBezTo>
                    <a:pt x="0" y="1377477"/>
                    <a:pt x="85260" y="1462737"/>
                    <a:pt x="188282" y="1462737"/>
                  </a:cubicBezTo>
                  <a:lnTo>
                    <a:pt x="2728311" y="1462737"/>
                  </a:lnTo>
                  <a:lnTo>
                    <a:pt x="1968078" y="2226522"/>
                  </a:lnTo>
                  <a:cubicBezTo>
                    <a:pt x="1893476" y="2301124"/>
                    <a:pt x="1893476" y="2421909"/>
                    <a:pt x="1968078" y="2492959"/>
                  </a:cubicBezTo>
                  <a:cubicBezTo>
                    <a:pt x="2003603" y="2528484"/>
                    <a:pt x="2053338" y="2549798"/>
                    <a:pt x="2103073" y="2549798"/>
                  </a:cubicBezTo>
                  <a:cubicBezTo>
                    <a:pt x="2152808" y="2549798"/>
                    <a:pt x="2198990" y="2532036"/>
                    <a:pt x="2238068" y="2492959"/>
                  </a:cubicBezTo>
                  <a:lnTo>
                    <a:pt x="3325129" y="1405897"/>
                  </a:lnTo>
                  <a:cubicBezTo>
                    <a:pt x="3360654" y="1370372"/>
                    <a:pt x="3381969" y="1320637"/>
                    <a:pt x="3381969" y="1270903"/>
                  </a:cubicBezTo>
                  <a:cubicBezTo>
                    <a:pt x="3374864" y="1224720"/>
                    <a:pt x="3353549" y="1174985"/>
                    <a:pt x="3318024" y="1139461"/>
                  </a:cubicBezTo>
                  <a:close/>
                </a:path>
              </a:pathLst>
            </a:custGeom>
            <a:solidFill>
              <a:srgbClr val="000000"/>
            </a:solidFill>
            <a:ln w="354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D57605-B12D-2017-3D7B-8BCB7F588C85}"/>
              </a:ext>
            </a:extLst>
          </p:cNvPr>
          <p:cNvGrpSpPr/>
          <p:nvPr/>
        </p:nvGrpSpPr>
        <p:grpSpPr>
          <a:xfrm>
            <a:off x="474493" y="2863613"/>
            <a:ext cx="3122682" cy="3775716"/>
            <a:chOff x="17943" y="2989024"/>
            <a:chExt cx="3122682" cy="377571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DFCB0182-4478-8D4B-13A7-42D467459D06}"/>
                </a:ext>
              </a:extLst>
            </p:cNvPr>
            <p:cNvGrpSpPr/>
            <p:nvPr/>
          </p:nvGrpSpPr>
          <p:grpSpPr>
            <a:xfrm>
              <a:off x="659160" y="3114839"/>
              <a:ext cx="2481465" cy="3649901"/>
              <a:chOff x="4766053" y="2846391"/>
              <a:chExt cx="2481465" cy="3649901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7C28754E-A0E0-AEC3-0611-E7FD9093C7D8}"/>
                  </a:ext>
                </a:extLst>
              </p:cNvPr>
              <p:cNvGrpSpPr/>
              <p:nvPr/>
            </p:nvGrpSpPr>
            <p:grpSpPr>
              <a:xfrm>
                <a:off x="4766053" y="2846391"/>
                <a:ext cx="2481465" cy="3649901"/>
                <a:chOff x="4467828" y="2993967"/>
                <a:chExt cx="2481465" cy="3649901"/>
              </a:xfrm>
            </p:grpSpPr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1D4722A8-D4B1-D149-A867-1D79BE048B3C}"/>
                    </a:ext>
                  </a:extLst>
                </p:cNvPr>
                <p:cNvSpPr/>
                <p:nvPr/>
              </p:nvSpPr>
              <p:spPr>
                <a:xfrm>
                  <a:off x="4467828" y="2993967"/>
                  <a:ext cx="2481465" cy="3649901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FD8AEAE7-5814-82BA-D25A-244C10B05166}"/>
                    </a:ext>
                  </a:extLst>
                </p:cNvPr>
                <p:cNvSpPr/>
                <p:nvPr/>
              </p:nvSpPr>
              <p:spPr>
                <a:xfrm>
                  <a:off x="4648202" y="3262122"/>
                  <a:ext cx="2120717" cy="311359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BAAD640-DEF6-53FF-E656-2E24588E8603}"/>
                  </a:ext>
                </a:extLst>
              </p:cNvPr>
              <p:cNvGrpSpPr/>
              <p:nvPr/>
            </p:nvGrpSpPr>
            <p:grpSpPr>
              <a:xfrm>
                <a:off x="5871515" y="3621176"/>
                <a:ext cx="1195629" cy="326625"/>
                <a:chOff x="9023839" y="3429000"/>
                <a:chExt cx="1613295" cy="440724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C844140A-24EC-FBAB-79B8-BB3EACB720D7}"/>
                    </a:ext>
                  </a:extLst>
                </p:cNvPr>
                <p:cNvSpPr/>
                <p:nvPr/>
              </p:nvSpPr>
              <p:spPr>
                <a:xfrm>
                  <a:off x="9023839" y="3429000"/>
                  <a:ext cx="1613295" cy="440724"/>
                </a:xfrm>
                <a:prstGeom prst="roundRect">
                  <a:avLst/>
                </a:prstGeom>
                <a:solidFill>
                  <a:srgbClr val="FFC70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BA6911-8109-E234-8DD0-3737E89740D1}"/>
                    </a:ext>
                  </a:extLst>
                </p:cNvPr>
                <p:cNvSpPr txBox="1"/>
                <p:nvPr/>
              </p:nvSpPr>
              <p:spPr>
                <a:xfrm>
                  <a:off x="9104737" y="3495019"/>
                  <a:ext cx="1451497" cy="373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안녕하세요 </a:t>
                  </a:r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! </a:t>
                  </a:r>
                  <a:endParaRPr lang="ko-KR" altLang="en-US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01D43BEE-38EC-ABE9-AAB7-A9FCAF7FB34E}"/>
                  </a:ext>
                </a:extLst>
              </p:cNvPr>
              <p:cNvGrpSpPr/>
              <p:nvPr/>
            </p:nvGrpSpPr>
            <p:grpSpPr>
              <a:xfrm>
                <a:off x="4946427" y="4160749"/>
                <a:ext cx="1127383" cy="472587"/>
                <a:chOff x="8713574" y="3865161"/>
                <a:chExt cx="1127383" cy="472587"/>
              </a:xfrm>
              <a:solidFill>
                <a:schemeClr val="bg1"/>
              </a:solidFill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A14914F6-DC49-CC0C-B891-2A4ECE1DA5E6}"/>
                    </a:ext>
                  </a:extLst>
                </p:cNvPr>
                <p:cNvSpPr/>
                <p:nvPr/>
              </p:nvSpPr>
              <p:spPr>
                <a:xfrm>
                  <a:off x="8713574" y="3865161"/>
                  <a:ext cx="1127383" cy="4616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7435892-93A9-3E31-44A5-9780F0A45C0D}"/>
                    </a:ext>
                  </a:extLst>
                </p:cNvPr>
                <p:cNvSpPr txBox="1"/>
                <p:nvPr/>
              </p:nvSpPr>
              <p:spPr>
                <a:xfrm>
                  <a:off x="8784599" y="3876083"/>
                  <a:ext cx="1026193" cy="46166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무엇을 도와 </a:t>
                  </a:r>
                  <a:endParaRPr lang="en-US" altLang="ko-KR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드릴 까요</a:t>
                  </a:r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? </a:t>
                  </a:r>
                  <a:endParaRPr lang="ko-KR" altLang="en-US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45F14ED-8E29-70A3-F06A-F2A0487896CA}"/>
                  </a:ext>
                </a:extLst>
              </p:cNvPr>
              <p:cNvGrpSpPr/>
              <p:nvPr/>
            </p:nvGrpSpPr>
            <p:grpSpPr>
              <a:xfrm>
                <a:off x="5547362" y="4740330"/>
                <a:ext cx="1590145" cy="510592"/>
                <a:chOff x="8713574" y="4502946"/>
                <a:chExt cx="1785055" cy="510592"/>
              </a:xfrm>
            </p:grpSpPr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id="{7C299D6D-B941-FF02-A316-19BFC887EB43}"/>
                    </a:ext>
                  </a:extLst>
                </p:cNvPr>
                <p:cNvSpPr/>
                <p:nvPr/>
              </p:nvSpPr>
              <p:spPr>
                <a:xfrm>
                  <a:off x="8713574" y="4502946"/>
                  <a:ext cx="1710586" cy="510592"/>
                </a:xfrm>
                <a:prstGeom prst="roundRect">
                  <a:avLst/>
                </a:prstGeom>
                <a:solidFill>
                  <a:srgbClr val="FFC70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6862C66-3305-5F7D-62F5-0A30377ABCCD}"/>
                    </a:ext>
                  </a:extLst>
                </p:cNvPr>
                <p:cNvSpPr txBox="1"/>
                <p:nvPr/>
              </p:nvSpPr>
              <p:spPr>
                <a:xfrm>
                  <a:off x="8788043" y="4546049"/>
                  <a:ext cx="171058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6</a:t>
                  </a:r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호선 어디서</a:t>
                  </a:r>
                  <a:endParaRPr lang="en-US" altLang="ko-KR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환승이 가능하죠 </a:t>
                  </a:r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..? </a:t>
                  </a:r>
                  <a:endParaRPr lang="ko-KR" altLang="en-US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2D8DE041-60FF-26E9-7793-92F4BE536314}"/>
                  </a:ext>
                </a:extLst>
              </p:cNvPr>
              <p:cNvGrpSpPr/>
              <p:nvPr/>
            </p:nvGrpSpPr>
            <p:grpSpPr>
              <a:xfrm>
                <a:off x="4942402" y="5435151"/>
                <a:ext cx="1127383" cy="472587"/>
                <a:chOff x="8713574" y="3865161"/>
                <a:chExt cx="1127383" cy="472587"/>
              </a:xfrm>
              <a:solidFill>
                <a:schemeClr val="bg1"/>
              </a:solidFill>
            </p:grpSpPr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70212E4C-20C0-9A52-E76B-CFB9CF2D56C4}"/>
                    </a:ext>
                  </a:extLst>
                </p:cNvPr>
                <p:cNvSpPr/>
                <p:nvPr/>
              </p:nvSpPr>
              <p:spPr>
                <a:xfrm>
                  <a:off x="8713574" y="3865161"/>
                  <a:ext cx="1127383" cy="4616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C58D5DD-7464-0981-18D1-98B1B637DE0D}"/>
                    </a:ext>
                  </a:extLst>
                </p:cNvPr>
                <p:cNvSpPr txBox="1"/>
                <p:nvPr/>
              </p:nvSpPr>
              <p:spPr>
                <a:xfrm>
                  <a:off x="8784599" y="3876083"/>
                  <a:ext cx="1026193" cy="46166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신당역에서 </a:t>
                  </a:r>
                  <a:endParaRPr lang="en-US" altLang="ko-KR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가능합니다</a:t>
                  </a:r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 </a:t>
                  </a:r>
                  <a:endParaRPr lang="ko-KR" altLang="en-US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C731CEB-7168-050D-3F11-2930186771D8}"/>
                </a:ext>
              </a:extLst>
            </p:cNvPr>
            <p:cNvSpPr/>
            <p:nvPr/>
          </p:nvSpPr>
          <p:spPr>
            <a:xfrm>
              <a:off x="17943" y="2989024"/>
              <a:ext cx="1646125" cy="1280619"/>
            </a:xfrm>
            <a:custGeom>
              <a:avLst/>
              <a:gdLst>
                <a:gd name="connsiteX0" fmla="*/ 589598 w 857250"/>
                <a:gd name="connsiteY0" fmla="*/ 86678 h 601979"/>
                <a:gd name="connsiteX1" fmla="*/ 267653 w 857250"/>
                <a:gd name="connsiteY1" fmla="*/ 86678 h 601979"/>
                <a:gd name="connsiteX2" fmla="*/ 174308 w 857250"/>
                <a:gd name="connsiteY2" fmla="*/ 180023 h 601979"/>
                <a:gd name="connsiteX3" fmla="*/ 174308 w 857250"/>
                <a:gd name="connsiteY3" fmla="*/ 180023 h 601979"/>
                <a:gd name="connsiteX4" fmla="*/ 174308 w 857250"/>
                <a:gd name="connsiteY4" fmla="*/ 488632 h 601979"/>
                <a:gd name="connsiteX5" fmla="*/ 589598 w 857250"/>
                <a:gd name="connsiteY5" fmla="*/ 488632 h 601979"/>
                <a:gd name="connsiteX6" fmla="*/ 682943 w 857250"/>
                <a:gd name="connsiteY6" fmla="*/ 395288 h 601979"/>
                <a:gd name="connsiteX7" fmla="*/ 682943 w 857250"/>
                <a:gd name="connsiteY7" fmla="*/ 395288 h 601979"/>
                <a:gd name="connsiteX8" fmla="*/ 682943 w 857250"/>
                <a:gd name="connsiteY8" fmla="*/ 180023 h 601979"/>
                <a:gd name="connsiteX9" fmla="*/ 589598 w 857250"/>
                <a:gd name="connsiteY9" fmla="*/ 86678 h 601979"/>
                <a:gd name="connsiteX10" fmla="*/ 589598 w 857250"/>
                <a:gd name="connsiteY10" fmla="*/ 86678 h 601979"/>
                <a:gd name="connsiteX11" fmla="*/ 321945 w 857250"/>
                <a:gd name="connsiteY11" fmla="*/ 267653 h 601979"/>
                <a:gd name="connsiteX12" fmla="*/ 288608 w 857250"/>
                <a:gd name="connsiteY12" fmla="*/ 234315 h 601979"/>
                <a:gd name="connsiteX13" fmla="*/ 321945 w 857250"/>
                <a:gd name="connsiteY13" fmla="*/ 200978 h 601979"/>
                <a:gd name="connsiteX14" fmla="*/ 355283 w 857250"/>
                <a:gd name="connsiteY14" fmla="*/ 234315 h 601979"/>
                <a:gd name="connsiteX15" fmla="*/ 355283 w 857250"/>
                <a:gd name="connsiteY15" fmla="*/ 234315 h 601979"/>
                <a:gd name="connsiteX16" fmla="*/ 321945 w 857250"/>
                <a:gd name="connsiteY16" fmla="*/ 267653 h 601979"/>
                <a:gd name="connsiteX17" fmla="*/ 321945 w 857250"/>
                <a:gd name="connsiteY17" fmla="*/ 267653 h 601979"/>
                <a:gd name="connsiteX18" fmla="*/ 428625 w 857250"/>
                <a:gd name="connsiteY18" fmla="*/ 421958 h 601979"/>
                <a:gd name="connsiteX19" fmla="*/ 428625 w 857250"/>
                <a:gd name="connsiteY19" fmla="*/ 421958 h 601979"/>
                <a:gd name="connsiteX20" fmla="*/ 348615 w 857250"/>
                <a:gd name="connsiteY20" fmla="*/ 341948 h 601979"/>
                <a:gd name="connsiteX21" fmla="*/ 509588 w 857250"/>
                <a:gd name="connsiteY21" fmla="*/ 341948 h 601979"/>
                <a:gd name="connsiteX22" fmla="*/ 428625 w 857250"/>
                <a:gd name="connsiteY22" fmla="*/ 421958 h 601979"/>
                <a:gd name="connsiteX23" fmla="*/ 536258 w 857250"/>
                <a:gd name="connsiteY23" fmla="*/ 267653 h 601979"/>
                <a:gd name="connsiteX24" fmla="*/ 502920 w 857250"/>
                <a:gd name="connsiteY24" fmla="*/ 234315 h 601979"/>
                <a:gd name="connsiteX25" fmla="*/ 536258 w 857250"/>
                <a:gd name="connsiteY25" fmla="*/ 200978 h 601979"/>
                <a:gd name="connsiteX26" fmla="*/ 569595 w 857250"/>
                <a:gd name="connsiteY26" fmla="*/ 234315 h 601979"/>
                <a:gd name="connsiteX27" fmla="*/ 569595 w 857250"/>
                <a:gd name="connsiteY27" fmla="*/ 234315 h 601979"/>
                <a:gd name="connsiteX28" fmla="*/ 536258 w 857250"/>
                <a:gd name="connsiteY28" fmla="*/ 267653 h 601979"/>
                <a:gd name="connsiteX29" fmla="*/ 857250 w 857250"/>
                <a:gd name="connsiteY29" fmla="*/ 287655 h 601979"/>
                <a:gd name="connsiteX30" fmla="*/ 857250 w 857250"/>
                <a:gd name="connsiteY30" fmla="*/ 287655 h 601979"/>
                <a:gd name="connsiteX31" fmla="*/ 770573 w 857250"/>
                <a:gd name="connsiteY31" fmla="*/ 392430 h 601979"/>
                <a:gd name="connsiteX32" fmla="*/ 770573 w 857250"/>
                <a:gd name="connsiteY32" fmla="*/ 394335 h 601979"/>
                <a:gd name="connsiteX33" fmla="*/ 589598 w 857250"/>
                <a:gd name="connsiteY33" fmla="*/ 575310 h 601979"/>
                <a:gd name="connsiteX34" fmla="*/ 495300 w 857250"/>
                <a:gd name="connsiteY34" fmla="*/ 575310 h 601979"/>
                <a:gd name="connsiteX35" fmla="*/ 466725 w 857250"/>
                <a:gd name="connsiteY35" fmla="*/ 601980 h 601979"/>
                <a:gd name="connsiteX36" fmla="*/ 389573 w 857250"/>
                <a:gd name="connsiteY36" fmla="*/ 601980 h 601979"/>
                <a:gd name="connsiteX37" fmla="*/ 360998 w 857250"/>
                <a:gd name="connsiteY37" fmla="*/ 573405 h 601979"/>
                <a:gd name="connsiteX38" fmla="*/ 360998 w 857250"/>
                <a:gd name="connsiteY38" fmla="*/ 536258 h 601979"/>
                <a:gd name="connsiteX39" fmla="*/ 389573 w 857250"/>
                <a:gd name="connsiteY39" fmla="*/ 507682 h 601979"/>
                <a:gd name="connsiteX40" fmla="*/ 466725 w 857250"/>
                <a:gd name="connsiteY40" fmla="*/ 507682 h 601979"/>
                <a:gd name="connsiteX41" fmla="*/ 495300 w 857250"/>
                <a:gd name="connsiteY41" fmla="*/ 534353 h 601979"/>
                <a:gd name="connsiteX42" fmla="*/ 588645 w 857250"/>
                <a:gd name="connsiteY42" fmla="*/ 534353 h 601979"/>
                <a:gd name="connsiteX43" fmla="*/ 728663 w 857250"/>
                <a:gd name="connsiteY43" fmla="*/ 394335 h 601979"/>
                <a:gd name="connsiteX44" fmla="*/ 728663 w 857250"/>
                <a:gd name="connsiteY44" fmla="*/ 180023 h 601979"/>
                <a:gd name="connsiteX45" fmla="*/ 587693 w 857250"/>
                <a:gd name="connsiteY45" fmla="*/ 39053 h 601979"/>
                <a:gd name="connsiteX46" fmla="*/ 267653 w 857250"/>
                <a:gd name="connsiteY46" fmla="*/ 39053 h 601979"/>
                <a:gd name="connsiteX47" fmla="*/ 126682 w 857250"/>
                <a:gd name="connsiteY47" fmla="*/ 180023 h 601979"/>
                <a:gd name="connsiteX48" fmla="*/ 126682 w 857250"/>
                <a:gd name="connsiteY48" fmla="*/ 394335 h 601979"/>
                <a:gd name="connsiteX49" fmla="*/ 106680 w 857250"/>
                <a:gd name="connsiteY49" fmla="*/ 394335 h 601979"/>
                <a:gd name="connsiteX50" fmla="*/ 0 w 857250"/>
                <a:gd name="connsiteY50" fmla="*/ 287655 h 601979"/>
                <a:gd name="connsiteX51" fmla="*/ 0 w 857250"/>
                <a:gd name="connsiteY51" fmla="*/ 287655 h 601979"/>
                <a:gd name="connsiteX52" fmla="*/ 0 w 857250"/>
                <a:gd name="connsiteY52" fmla="*/ 287655 h 601979"/>
                <a:gd name="connsiteX53" fmla="*/ 86678 w 857250"/>
                <a:gd name="connsiteY53" fmla="*/ 182880 h 601979"/>
                <a:gd name="connsiteX54" fmla="*/ 86678 w 857250"/>
                <a:gd name="connsiteY54" fmla="*/ 180975 h 601979"/>
                <a:gd name="connsiteX55" fmla="*/ 267653 w 857250"/>
                <a:gd name="connsiteY55" fmla="*/ 0 h 601979"/>
                <a:gd name="connsiteX56" fmla="*/ 588645 w 857250"/>
                <a:gd name="connsiteY56" fmla="*/ 0 h 601979"/>
                <a:gd name="connsiteX57" fmla="*/ 769620 w 857250"/>
                <a:gd name="connsiteY57" fmla="*/ 180975 h 601979"/>
                <a:gd name="connsiteX58" fmla="*/ 769620 w 857250"/>
                <a:gd name="connsiteY58" fmla="*/ 182880 h 601979"/>
                <a:gd name="connsiteX59" fmla="*/ 857250 w 857250"/>
                <a:gd name="connsiteY59" fmla="*/ 287655 h 60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857250" h="601979">
                  <a:moveTo>
                    <a:pt x="589598" y="86678"/>
                  </a:moveTo>
                  <a:lnTo>
                    <a:pt x="267653" y="86678"/>
                  </a:lnTo>
                  <a:cubicBezTo>
                    <a:pt x="216218" y="86678"/>
                    <a:pt x="174308" y="128588"/>
                    <a:pt x="174308" y="180023"/>
                  </a:cubicBezTo>
                  <a:lnTo>
                    <a:pt x="174308" y="180023"/>
                  </a:lnTo>
                  <a:lnTo>
                    <a:pt x="174308" y="488632"/>
                  </a:lnTo>
                  <a:lnTo>
                    <a:pt x="589598" y="488632"/>
                  </a:lnTo>
                  <a:cubicBezTo>
                    <a:pt x="641033" y="488632"/>
                    <a:pt x="682943" y="446723"/>
                    <a:pt x="682943" y="395288"/>
                  </a:cubicBezTo>
                  <a:lnTo>
                    <a:pt x="682943" y="395288"/>
                  </a:lnTo>
                  <a:lnTo>
                    <a:pt x="682943" y="180023"/>
                  </a:lnTo>
                  <a:cubicBezTo>
                    <a:pt x="682943" y="128588"/>
                    <a:pt x="641033" y="86678"/>
                    <a:pt x="589598" y="86678"/>
                  </a:cubicBezTo>
                  <a:cubicBezTo>
                    <a:pt x="589598" y="86678"/>
                    <a:pt x="589598" y="86678"/>
                    <a:pt x="589598" y="86678"/>
                  </a:cubicBezTo>
                  <a:close/>
                  <a:moveTo>
                    <a:pt x="321945" y="267653"/>
                  </a:moveTo>
                  <a:cubicBezTo>
                    <a:pt x="303848" y="267653"/>
                    <a:pt x="288608" y="252413"/>
                    <a:pt x="288608" y="234315"/>
                  </a:cubicBezTo>
                  <a:cubicBezTo>
                    <a:pt x="288608" y="216217"/>
                    <a:pt x="303848" y="200978"/>
                    <a:pt x="321945" y="200978"/>
                  </a:cubicBezTo>
                  <a:cubicBezTo>
                    <a:pt x="340043" y="200978"/>
                    <a:pt x="355283" y="216217"/>
                    <a:pt x="355283" y="234315"/>
                  </a:cubicBezTo>
                  <a:cubicBezTo>
                    <a:pt x="355283" y="234315"/>
                    <a:pt x="355283" y="234315"/>
                    <a:pt x="355283" y="234315"/>
                  </a:cubicBezTo>
                  <a:cubicBezTo>
                    <a:pt x="354330" y="252413"/>
                    <a:pt x="340043" y="267653"/>
                    <a:pt x="321945" y="267653"/>
                  </a:cubicBezTo>
                  <a:lnTo>
                    <a:pt x="321945" y="267653"/>
                  </a:lnTo>
                  <a:close/>
                  <a:moveTo>
                    <a:pt x="428625" y="421958"/>
                  </a:moveTo>
                  <a:lnTo>
                    <a:pt x="428625" y="421958"/>
                  </a:lnTo>
                  <a:cubicBezTo>
                    <a:pt x="383858" y="421958"/>
                    <a:pt x="348615" y="385763"/>
                    <a:pt x="348615" y="341948"/>
                  </a:cubicBezTo>
                  <a:lnTo>
                    <a:pt x="509588" y="341948"/>
                  </a:lnTo>
                  <a:cubicBezTo>
                    <a:pt x="508635" y="385763"/>
                    <a:pt x="473393" y="421958"/>
                    <a:pt x="428625" y="421958"/>
                  </a:cubicBezTo>
                  <a:close/>
                  <a:moveTo>
                    <a:pt x="536258" y="267653"/>
                  </a:moveTo>
                  <a:cubicBezTo>
                    <a:pt x="518160" y="267653"/>
                    <a:pt x="502920" y="252413"/>
                    <a:pt x="502920" y="234315"/>
                  </a:cubicBezTo>
                  <a:cubicBezTo>
                    <a:pt x="502920" y="216217"/>
                    <a:pt x="518160" y="200978"/>
                    <a:pt x="536258" y="200978"/>
                  </a:cubicBezTo>
                  <a:cubicBezTo>
                    <a:pt x="554355" y="200978"/>
                    <a:pt x="569595" y="216217"/>
                    <a:pt x="569595" y="234315"/>
                  </a:cubicBezTo>
                  <a:cubicBezTo>
                    <a:pt x="569595" y="234315"/>
                    <a:pt x="569595" y="234315"/>
                    <a:pt x="569595" y="234315"/>
                  </a:cubicBezTo>
                  <a:cubicBezTo>
                    <a:pt x="568643" y="252413"/>
                    <a:pt x="554355" y="267653"/>
                    <a:pt x="536258" y="267653"/>
                  </a:cubicBezTo>
                  <a:close/>
                  <a:moveTo>
                    <a:pt x="857250" y="287655"/>
                  </a:moveTo>
                  <a:lnTo>
                    <a:pt x="857250" y="287655"/>
                  </a:lnTo>
                  <a:cubicBezTo>
                    <a:pt x="857250" y="339090"/>
                    <a:pt x="820103" y="382905"/>
                    <a:pt x="770573" y="392430"/>
                  </a:cubicBezTo>
                  <a:lnTo>
                    <a:pt x="770573" y="394335"/>
                  </a:lnTo>
                  <a:cubicBezTo>
                    <a:pt x="770573" y="494348"/>
                    <a:pt x="689610" y="575310"/>
                    <a:pt x="589598" y="575310"/>
                  </a:cubicBezTo>
                  <a:lnTo>
                    <a:pt x="495300" y="575310"/>
                  </a:lnTo>
                  <a:cubicBezTo>
                    <a:pt x="494348" y="590550"/>
                    <a:pt x="481965" y="601980"/>
                    <a:pt x="466725" y="601980"/>
                  </a:cubicBezTo>
                  <a:lnTo>
                    <a:pt x="389573" y="601980"/>
                  </a:lnTo>
                  <a:cubicBezTo>
                    <a:pt x="373380" y="601980"/>
                    <a:pt x="360998" y="589598"/>
                    <a:pt x="360998" y="573405"/>
                  </a:cubicBezTo>
                  <a:lnTo>
                    <a:pt x="360998" y="536258"/>
                  </a:lnTo>
                  <a:cubicBezTo>
                    <a:pt x="360998" y="520065"/>
                    <a:pt x="373380" y="507682"/>
                    <a:pt x="389573" y="507682"/>
                  </a:cubicBezTo>
                  <a:lnTo>
                    <a:pt x="466725" y="507682"/>
                  </a:lnTo>
                  <a:cubicBezTo>
                    <a:pt x="481965" y="507682"/>
                    <a:pt x="494348" y="519113"/>
                    <a:pt x="495300" y="534353"/>
                  </a:cubicBezTo>
                  <a:lnTo>
                    <a:pt x="588645" y="534353"/>
                  </a:lnTo>
                  <a:cubicBezTo>
                    <a:pt x="665798" y="534353"/>
                    <a:pt x="728663" y="471488"/>
                    <a:pt x="728663" y="394335"/>
                  </a:cubicBezTo>
                  <a:lnTo>
                    <a:pt x="728663" y="180023"/>
                  </a:lnTo>
                  <a:cubicBezTo>
                    <a:pt x="728663" y="102870"/>
                    <a:pt x="665798" y="40005"/>
                    <a:pt x="587693" y="39053"/>
                  </a:cubicBezTo>
                  <a:lnTo>
                    <a:pt x="267653" y="39053"/>
                  </a:lnTo>
                  <a:cubicBezTo>
                    <a:pt x="189548" y="39053"/>
                    <a:pt x="126682" y="101918"/>
                    <a:pt x="126682" y="180023"/>
                  </a:cubicBezTo>
                  <a:lnTo>
                    <a:pt x="126682" y="394335"/>
                  </a:lnTo>
                  <a:lnTo>
                    <a:pt x="106680" y="394335"/>
                  </a:lnTo>
                  <a:cubicBezTo>
                    <a:pt x="47625" y="394335"/>
                    <a:pt x="0" y="346710"/>
                    <a:pt x="0" y="287655"/>
                  </a:cubicBezTo>
                  <a:lnTo>
                    <a:pt x="0" y="287655"/>
                  </a:lnTo>
                  <a:lnTo>
                    <a:pt x="0" y="287655"/>
                  </a:lnTo>
                  <a:cubicBezTo>
                    <a:pt x="0" y="236220"/>
                    <a:pt x="37147" y="192405"/>
                    <a:pt x="86678" y="182880"/>
                  </a:cubicBezTo>
                  <a:lnTo>
                    <a:pt x="86678" y="180975"/>
                  </a:lnTo>
                  <a:cubicBezTo>
                    <a:pt x="86678" y="80963"/>
                    <a:pt x="167640" y="0"/>
                    <a:pt x="267653" y="0"/>
                  </a:cubicBezTo>
                  <a:lnTo>
                    <a:pt x="588645" y="0"/>
                  </a:lnTo>
                  <a:cubicBezTo>
                    <a:pt x="688658" y="0"/>
                    <a:pt x="769620" y="80963"/>
                    <a:pt x="769620" y="180975"/>
                  </a:cubicBezTo>
                  <a:lnTo>
                    <a:pt x="769620" y="182880"/>
                  </a:lnTo>
                  <a:cubicBezTo>
                    <a:pt x="821055" y="192405"/>
                    <a:pt x="857250" y="236220"/>
                    <a:pt x="857250" y="287655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106" name="그래픽 105">
            <a:extLst>
              <a:ext uri="{FF2B5EF4-FFF2-40B4-BE49-F238E27FC236}">
                <a16:creationId xmlns:a16="http://schemas.microsoft.com/office/drawing/2014/main" id="{E99878A7-2AA8-75BC-B510-FBD73B15E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3308" y="3429000"/>
            <a:ext cx="2775297" cy="3469121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9B90A5-D71F-7472-6BBA-B19F9D1B1A7C}"/>
              </a:ext>
            </a:extLst>
          </p:cNvPr>
          <p:cNvSpPr/>
          <p:nvPr/>
        </p:nvSpPr>
        <p:spPr>
          <a:xfrm>
            <a:off x="0" y="579812"/>
            <a:ext cx="12183046" cy="6466656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276EE7-6CF7-5A6C-8599-6FB2F5F9B54D}"/>
              </a:ext>
            </a:extLst>
          </p:cNvPr>
          <p:cNvSpPr txBox="1"/>
          <p:nvPr/>
        </p:nvSpPr>
        <p:spPr>
          <a:xfrm>
            <a:off x="3072781" y="2007649"/>
            <a:ext cx="6517885" cy="144655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88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구상도</a:t>
            </a:r>
            <a:endParaRPr lang="ko-KR" altLang="en-US" sz="5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B99D03D-A6F8-2E62-0B98-6B9039CDA206}"/>
              </a:ext>
            </a:extLst>
          </p:cNvPr>
          <p:cNvSpPr txBox="1"/>
          <p:nvPr/>
        </p:nvSpPr>
        <p:spPr>
          <a:xfrm>
            <a:off x="5325328" y="3584007"/>
            <a:ext cx="186787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중심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58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노인이 사용하기 어려운 '키오스크' 국가 표준 나온다 - 전자신문">
            <a:extLst>
              <a:ext uri="{FF2B5EF4-FFF2-40B4-BE49-F238E27FC236}">
                <a16:creationId xmlns:a16="http://schemas.microsoft.com/office/drawing/2014/main" id="{A9687303-2A70-6D80-3C07-5C216C5EB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03" y="-803183"/>
            <a:ext cx="12687822" cy="846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0B9B1A-2888-3FCC-C17C-D1AFB983176D}"/>
              </a:ext>
            </a:extLst>
          </p:cNvPr>
          <p:cNvSpPr/>
          <p:nvPr/>
        </p:nvSpPr>
        <p:spPr>
          <a:xfrm>
            <a:off x="6202680" y="-1234440"/>
            <a:ext cx="6462239" cy="917448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833527-726B-ECC0-0DDB-6EA14DA122F9}"/>
              </a:ext>
            </a:extLst>
          </p:cNvPr>
          <p:cNvSpPr/>
          <p:nvPr/>
        </p:nvSpPr>
        <p:spPr>
          <a:xfrm>
            <a:off x="6749018" y="1292750"/>
            <a:ext cx="298366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C54E36-8568-1583-7028-A4EE7CCEEE42}"/>
              </a:ext>
            </a:extLst>
          </p:cNvPr>
          <p:cNvSpPr/>
          <p:nvPr/>
        </p:nvSpPr>
        <p:spPr>
          <a:xfrm>
            <a:off x="6726116" y="2110601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프로젝트 수행 절차 및 방법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795CA9-7D43-1EE6-D08E-5DA6C85F5E6E}"/>
              </a:ext>
            </a:extLst>
          </p:cNvPr>
          <p:cNvSpPr/>
          <p:nvPr/>
        </p:nvSpPr>
        <p:spPr>
          <a:xfrm>
            <a:off x="6726115" y="2967724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프로젝트 수행 결과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BCBAC3-27D7-C88C-DF31-E206DDB0ECAC}"/>
              </a:ext>
            </a:extLst>
          </p:cNvPr>
          <p:cNvSpPr/>
          <p:nvPr/>
        </p:nvSpPr>
        <p:spPr>
          <a:xfrm>
            <a:off x="6749018" y="3832548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프로젝트 팀 구성 및 역할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204153-57EB-F281-9286-BD362FB08C62}"/>
              </a:ext>
            </a:extLst>
          </p:cNvPr>
          <p:cNvSpPr/>
          <p:nvPr/>
        </p:nvSpPr>
        <p:spPr>
          <a:xfrm>
            <a:off x="6726115" y="4675048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5.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발전 방향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9770B0-BBAB-2105-F970-3BE48B250AB3}"/>
              </a:ext>
            </a:extLst>
          </p:cNvPr>
          <p:cNvSpPr/>
          <p:nvPr/>
        </p:nvSpPr>
        <p:spPr>
          <a:xfrm>
            <a:off x="6749018" y="5545164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6. </a:t>
            </a:r>
            <a:r>
              <a:rPr lang="ko-KR" altLang="en-US" sz="2400" b="1" dirty="0" err="1">
                <a:solidFill>
                  <a:schemeClr val="bg1"/>
                </a:solidFill>
                <a:ea typeface="G마켓 산스 Bold" panose="02000000000000000000"/>
              </a:rPr>
              <a:t>느낀점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97B7B3-6442-4842-1D71-0242EBB8FD9F}"/>
              </a:ext>
            </a:extLst>
          </p:cNvPr>
          <p:cNvSpPr/>
          <p:nvPr/>
        </p:nvSpPr>
        <p:spPr>
          <a:xfrm>
            <a:off x="6321008" y="-396783"/>
            <a:ext cx="2983664" cy="15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7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4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F3F9C6-5A99-2D19-F401-DF5D878ED1E6}"/>
              </a:ext>
            </a:extLst>
          </p:cNvPr>
          <p:cNvGrpSpPr/>
          <p:nvPr/>
        </p:nvGrpSpPr>
        <p:grpSpPr>
          <a:xfrm>
            <a:off x="13008853" y="-593980"/>
            <a:ext cx="3028707" cy="1292157"/>
            <a:chOff x="3605773" y="-593980"/>
            <a:chExt cx="3028707" cy="1292157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6F038C76-B1BC-B3C2-6C8E-32C6B45539C3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2ABC5C-0B74-D3CD-51BE-1C60FDAB3A32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98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453501" y="-139288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5397163" y="784779"/>
            <a:ext cx="3962426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5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시민의 질문 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실제목소리_질문">
            <a:hlinkClick r:id="" action="ppaction://media"/>
            <a:extLst>
              <a:ext uri="{FF2B5EF4-FFF2-40B4-BE49-F238E27FC236}">
                <a16:creationId xmlns:a16="http://schemas.microsoft.com/office/drawing/2014/main" id="{0548A0CD-C886-D182-6AC8-707A1BA53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69866"/>
            <a:ext cx="2564753" cy="2564753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B5E408-2FA0-56FE-15CC-CA7225399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24" t="11262" r="60903" b="56845"/>
          <a:stretch/>
        </p:blipFill>
        <p:spPr>
          <a:xfrm>
            <a:off x="368161" y="550909"/>
            <a:ext cx="2806323" cy="280632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3852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453501" y="-139288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2125517" y="3524953"/>
            <a:ext cx="3177630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5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</a:t>
            </a:r>
            <a:r>
              <a:rPr lang="ko-KR" altLang="en-US" sz="5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모델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AE8776-77B6-F241-D7F9-D60149BB4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4"/>
          <a:stretch/>
        </p:blipFill>
        <p:spPr>
          <a:xfrm>
            <a:off x="2125517" y="4782761"/>
            <a:ext cx="7227250" cy="750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C2080-9983-0C01-1DF7-4E75DC78FEEC}"/>
              </a:ext>
            </a:extLst>
          </p:cNvPr>
          <p:cNvSpPr txBox="1"/>
          <p:nvPr/>
        </p:nvSpPr>
        <p:spPr>
          <a:xfrm>
            <a:off x="6989590" y="3524953"/>
            <a:ext cx="2987787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Whisper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C5212B-77E3-A3FF-9A05-31B0CD5E7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40" t="16201" r="35387" b="51906"/>
          <a:stretch/>
        </p:blipFill>
        <p:spPr>
          <a:xfrm>
            <a:off x="4202767" y="385475"/>
            <a:ext cx="3072749" cy="307274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79999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453501" y="-139288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484692" y="838173"/>
            <a:ext cx="4306983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TOXIC CHECK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562F35-1FCB-B488-A00A-FB9DCF87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06" t="15788" r="8621" b="52319"/>
          <a:stretch/>
        </p:blipFill>
        <p:spPr>
          <a:xfrm>
            <a:off x="8378527" y="132795"/>
            <a:ext cx="3328781" cy="3328781"/>
          </a:xfrm>
          <a:prstGeom prst="flowChartConnector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0E2BE2-1535-D24E-0288-D7586B63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7" y="2646630"/>
            <a:ext cx="7644289" cy="25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274047" y="-139287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6502829" y="648795"/>
            <a:ext cx="2625932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Chatbot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88B38-213C-CEF6-E121-DEDDA9373ECB}"/>
              </a:ext>
            </a:extLst>
          </p:cNvPr>
          <p:cNvSpPr txBox="1"/>
          <p:nvPr/>
        </p:nvSpPr>
        <p:spPr>
          <a:xfrm>
            <a:off x="4892754" y="2317483"/>
            <a:ext cx="5846082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Retrieval</a:t>
            </a:r>
            <a:r>
              <a:rPr lang="ko-KR" altLang="en-US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－ </a:t>
            </a: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System 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462F7D-F227-FE61-5E1E-A064B13B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85" y="4013546"/>
            <a:ext cx="7390331" cy="1474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F54BB-E28C-3AB0-22DE-5CDC0C3917F2}"/>
              </a:ext>
            </a:extLst>
          </p:cNvPr>
          <p:cNvSpPr txBox="1"/>
          <p:nvPr/>
        </p:nvSpPr>
        <p:spPr>
          <a:xfrm>
            <a:off x="7123281" y="1609597"/>
            <a:ext cx="1482270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With</a:t>
            </a:r>
            <a:endParaRPr lang="ko-KR" altLang="en-US" sz="4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31E91C-EDB7-C814-2DC5-66F1FC5E4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8" t="39831" r="56618" b="15309"/>
          <a:stretch/>
        </p:blipFill>
        <p:spPr>
          <a:xfrm>
            <a:off x="-40538" y="2175847"/>
            <a:ext cx="4682153" cy="468215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3312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274048" y="-139287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1437640" y="354155"/>
            <a:ext cx="4404360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7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TTS </a:t>
            </a:r>
            <a:r>
              <a:rPr lang="ko-KR" altLang="en-US" sz="7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구상도_답변(TTS)">
            <a:hlinkClick r:id="" action="ppaction://media"/>
            <a:extLst>
              <a:ext uri="{FF2B5EF4-FFF2-40B4-BE49-F238E27FC236}">
                <a16:creationId xmlns:a16="http://schemas.microsoft.com/office/drawing/2014/main" id="{EF4775A1-584F-53EC-1418-B83B4B0D8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8396" y="252555"/>
            <a:ext cx="2260444" cy="22604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43CBCF-972F-F1B2-E620-37FD74795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76" t="43625" r="32967" b="17146"/>
          <a:stretch/>
        </p:blipFill>
        <p:spPr>
          <a:xfrm>
            <a:off x="3794811" y="2638313"/>
            <a:ext cx="4094378" cy="409437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20905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274048" y="-139287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871854" y="492397"/>
            <a:ext cx="8945880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7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 Generation 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7A5198B1-7045-D00C-A1A7-E1153FC720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1867182" y="2221914"/>
            <a:ext cx="4106897" cy="41068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B8AED0-71A2-3659-73F6-198239F088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030" t="42424" r="4313" b="18347"/>
          <a:stretch/>
        </p:blipFill>
        <p:spPr>
          <a:xfrm>
            <a:off x="7635291" y="2763622"/>
            <a:ext cx="4094378" cy="409437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0807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97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D960B6D3-34C8-28E7-64A7-D7E029EE0F33}"/>
              </a:ext>
            </a:extLst>
          </p:cNvPr>
          <p:cNvSpPr/>
          <p:nvPr/>
        </p:nvSpPr>
        <p:spPr>
          <a:xfrm>
            <a:off x="-447927" y="-606983"/>
            <a:ext cx="7408682" cy="1298201"/>
          </a:xfrm>
          <a:custGeom>
            <a:avLst/>
            <a:gdLst>
              <a:gd name="connsiteX0" fmla="*/ 0 w 7408682"/>
              <a:gd name="connsiteY0" fmla="*/ 0 h 1298201"/>
              <a:gd name="connsiteX1" fmla="*/ 5894329 w 7408682"/>
              <a:gd name="connsiteY1" fmla="*/ 0 h 1298201"/>
              <a:gd name="connsiteX2" fmla="*/ 5894329 w 7408682"/>
              <a:gd name="connsiteY2" fmla="*/ 6044 h 1298201"/>
              <a:gd name="connsiteX3" fmla="*/ 7408682 w 7408682"/>
              <a:gd name="connsiteY3" fmla="*/ 6044 h 1298201"/>
              <a:gd name="connsiteX4" fmla="*/ 6005322 w 7408682"/>
              <a:gd name="connsiteY4" fmla="*/ 1298201 h 1298201"/>
              <a:gd name="connsiteX5" fmla="*/ 4379975 w 7408682"/>
              <a:gd name="connsiteY5" fmla="*/ 1298201 h 1298201"/>
              <a:gd name="connsiteX6" fmla="*/ 4381716 w 7408682"/>
              <a:gd name="connsiteY6" fmla="*/ 1296598 h 1298201"/>
              <a:gd name="connsiteX7" fmla="*/ 0 w 7408682"/>
              <a:gd name="connsiteY7" fmla="*/ 1296598 h 129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8682" h="1298201">
                <a:moveTo>
                  <a:pt x="0" y="0"/>
                </a:moveTo>
                <a:lnTo>
                  <a:pt x="5894329" y="0"/>
                </a:lnTo>
                <a:lnTo>
                  <a:pt x="5894329" y="6044"/>
                </a:lnTo>
                <a:lnTo>
                  <a:pt x="7408682" y="6044"/>
                </a:lnTo>
                <a:lnTo>
                  <a:pt x="6005322" y="1298201"/>
                </a:lnTo>
                <a:lnTo>
                  <a:pt x="4379975" y="1298201"/>
                </a:lnTo>
                <a:lnTo>
                  <a:pt x="4381716" y="1296598"/>
                </a:lnTo>
                <a:lnTo>
                  <a:pt x="0" y="1296598"/>
                </a:lnTo>
                <a:close/>
              </a:path>
            </a:pathLst>
          </a:cu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F3CDDA0-3CAA-3860-28B8-CD792F13974C}"/>
              </a:ext>
            </a:extLst>
          </p:cNvPr>
          <p:cNvSpPr/>
          <p:nvPr/>
        </p:nvSpPr>
        <p:spPr>
          <a:xfrm>
            <a:off x="7941060" y="3505435"/>
            <a:ext cx="2241577" cy="14455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4E53E13-BC94-5786-9640-5D92B9354340}"/>
              </a:ext>
            </a:extLst>
          </p:cNvPr>
          <p:cNvSpPr/>
          <p:nvPr/>
        </p:nvSpPr>
        <p:spPr>
          <a:xfrm>
            <a:off x="6095999" y="3508640"/>
            <a:ext cx="2037797" cy="14455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E7BC74-4106-459D-C86F-F49B767C4025}"/>
              </a:ext>
            </a:extLst>
          </p:cNvPr>
          <p:cNvSpPr/>
          <p:nvPr/>
        </p:nvSpPr>
        <p:spPr>
          <a:xfrm>
            <a:off x="4729214" y="3505182"/>
            <a:ext cx="1555960" cy="14455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CCF9522-A792-9838-94DB-8548407F071B}"/>
              </a:ext>
            </a:extLst>
          </p:cNvPr>
          <p:cNvSpPr/>
          <p:nvPr/>
        </p:nvSpPr>
        <p:spPr>
          <a:xfrm>
            <a:off x="3001324" y="3505373"/>
            <a:ext cx="1810917" cy="15499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4C1AC4-2D1B-D5FA-A92C-47A905DFB720}"/>
              </a:ext>
            </a:extLst>
          </p:cNvPr>
          <p:cNvSpPr/>
          <p:nvPr/>
        </p:nvSpPr>
        <p:spPr>
          <a:xfrm>
            <a:off x="1684416" y="3502605"/>
            <a:ext cx="1360568" cy="15499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A93683-A463-8323-0835-54610E156DA4}"/>
              </a:ext>
            </a:extLst>
          </p:cNvPr>
          <p:cNvSpPr/>
          <p:nvPr/>
        </p:nvSpPr>
        <p:spPr>
          <a:xfrm>
            <a:off x="3007724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D398C8-469E-91CB-1831-9C79E2544452}"/>
              </a:ext>
            </a:extLst>
          </p:cNvPr>
          <p:cNvSpPr/>
          <p:nvPr/>
        </p:nvSpPr>
        <p:spPr>
          <a:xfrm>
            <a:off x="4545935" y="4207423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23">
            <a:extLst>
              <a:ext uri="{FF2B5EF4-FFF2-40B4-BE49-F238E27FC236}">
                <a16:creationId xmlns:a16="http://schemas.microsoft.com/office/drawing/2014/main" id="{92A84298-A43C-6859-5513-32276DD392E5}"/>
              </a:ext>
            </a:extLst>
          </p:cNvPr>
          <p:cNvSpPr>
            <a:spLocks/>
          </p:cNvSpPr>
          <p:nvPr/>
        </p:nvSpPr>
        <p:spPr bwMode="auto">
          <a:xfrm>
            <a:off x="4666969" y="4352901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903598-A1D7-7AF2-41B8-C3E241F3F2B1}"/>
              </a:ext>
            </a:extLst>
          </p:cNvPr>
          <p:cNvSpPr/>
          <p:nvPr/>
        </p:nvSpPr>
        <p:spPr>
          <a:xfrm>
            <a:off x="2787966" y="2221399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FAA43F32-0215-E6AD-1FA9-8BD570211C0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905855" y="2351019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F99AB7E-B1BB-F9A8-04ED-51A4C50D92A5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>
            <a:off x="3044984" y="2735435"/>
            <a:ext cx="0" cy="63059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F6FB77-F5E4-3479-59A2-C27996BDB211}"/>
              </a:ext>
            </a:extLst>
          </p:cNvPr>
          <p:cNvSpPr/>
          <p:nvPr/>
        </p:nvSpPr>
        <p:spPr>
          <a:xfrm>
            <a:off x="4762847" y="3385174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02567AF-FC12-E0EA-913B-840C04DEFEBB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4800107" y="3781174"/>
            <a:ext cx="2846" cy="42624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0C17EBD-DD9B-D9F2-F605-07A364463F00}"/>
              </a:ext>
            </a:extLst>
          </p:cNvPr>
          <p:cNvSpPr/>
          <p:nvPr/>
        </p:nvSpPr>
        <p:spPr>
          <a:xfrm>
            <a:off x="6210655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2F6168B-28EE-B9AE-99F2-9254C2A5CDCE}"/>
              </a:ext>
            </a:extLst>
          </p:cNvPr>
          <p:cNvSpPr/>
          <p:nvPr/>
        </p:nvSpPr>
        <p:spPr>
          <a:xfrm>
            <a:off x="7858461" y="4207423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1147C5-5E29-C359-7020-4F03B1E75162}"/>
              </a:ext>
            </a:extLst>
          </p:cNvPr>
          <p:cNvSpPr/>
          <p:nvPr/>
        </p:nvSpPr>
        <p:spPr>
          <a:xfrm>
            <a:off x="5994995" y="2261449"/>
            <a:ext cx="514036" cy="514036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C399470-7E23-C39F-23D6-9175B543FA13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 flipH="1">
            <a:off x="6247915" y="2775485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FCB3C3F-82BD-5275-9229-A4C0BDB00D20}"/>
              </a:ext>
            </a:extLst>
          </p:cNvPr>
          <p:cNvSpPr/>
          <p:nvPr/>
        </p:nvSpPr>
        <p:spPr>
          <a:xfrm>
            <a:off x="8077555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8D2E27-3836-BA27-3F53-A69514820CBD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8114815" y="3762025"/>
            <a:ext cx="664" cy="4453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9A5CC9-F347-01CD-4608-90038402F108}"/>
              </a:ext>
            </a:extLst>
          </p:cNvPr>
          <p:cNvSpPr/>
          <p:nvPr/>
        </p:nvSpPr>
        <p:spPr>
          <a:xfrm>
            <a:off x="10122855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685529E-3FEA-5ADA-850B-CC0209E58DC8}"/>
              </a:ext>
            </a:extLst>
          </p:cNvPr>
          <p:cNvSpPr/>
          <p:nvPr/>
        </p:nvSpPr>
        <p:spPr>
          <a:xfrm>
            <a:off x="9907195" y="2261449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158B828-60C2-B018-FC2F-76F00CA20C76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10160115" y="2775485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6">
            <a:extLst>
              <a:ext uri="{FF2B5EF4-FFF2-40B4-BE49-F238E27FC236}">
                <a16:creationId xmlns:a16="http://schemas.microsoft.com/office/drawing/2014/main" id="{ECAA7080-B051-560E-3BC1-33AFFF88FE7F}"/>
              </a:ext>
            </a:extLst>
          </p:cNvPr>
          <p:cNvSpPr>
            <a:spLocks noEditPoints="1"/>
          </p:cNvSpPr>
          <p:nvPr/>
        </p:nvSpPr>
        <p:spPr bwMode="auto">
          <a:xfrm>
            <a:off x="6175034" y="2401158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B5E9B62C-231D-C903-FD3C-C0CB33768A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38606" y="4339761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1A81E06A-44ED-7A82-8382-CFFDE1429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31B4F655-F5A8-E1F8-0EB8-2EE7A191D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D96C8E1-61E9-F3C7-8B99-06642943C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13B19882-6EED-1C5B-9933-E89A44BFC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3" name="Freeform 9">
            <a:extLst>
              <a:ext uri="{FF2B5EF4-FFF2-40B4-BE49-F238E27FC236}">
                <a16:creationId xmlns:a16="http://schemas.microsoft.com/office/drawing/2014/main" id="{D003A0BA-38A6-896A-D1EA-79BB233BDC28}"/>
              </a:ext>
            </a:extLst>
          </p:cNvPr>
          <p:cNvSpPr>
            <a:spLocks/>
          </p:cNvSpPr>
          <p:nvPr/>
        </p:nvSpPr>
        <p:spPr bwMode="auto">
          <a:xfrm>
            <a:off x="10079871" y="2414784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8807EC-1EF8-4BB5-4722-B0337A2CB206}"/>
              </a:ext>
            </a:extLst>
          </p:cNvPr>
          <p:cNvSpPr/>
          <p:nvPr/>
        </p:nvSpPr>
        <p:spPr>
          <a:xfrm>
            <a:off x="1694097" y="887866"/>
            <a:ext cx="2565082" cy="134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Data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수집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∙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정제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23.04.29 ~ 23.05.08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립싱크 이미지 데이터 수집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정제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TTS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용 개인 목소리 데이터 녹음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4E313E-BDEB-3DB2-E744-4858CC971BB5}"/>
              </a:ext>
            </a:extLst>
          </p:cNvPr>
          <p:cNvSpPr/>
          <p:nvPr/>
        </p:nvSpPr>
        <p:spPr>
          <a:xfrm>
            <a:off x="5088762" y="867732"/>
            <a:ext cx="232721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TTS 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23.05.15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TTS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모델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 Fine-Tuning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추가 데이터 수집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51EDE2-187D-C4B9-BA2E-78021156EC6B}"/>
              </a:ext>
            </a:extLst>
          </p:cNvPr>
          <p:cNvSpPr/>
          <p:nvPr/>
        </p:nvSpPr>
        <p:spPr>
          <a:xfrm>
            <a:off x="8996503" y="1191957"/>
            <a:ext cx="232721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서비스 구축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23.06.13 ~ 23.06.23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8DA12B-B037-ABA1-63A9-41B1032BAA94}"/>
              </a:ext>
            </a:extLst>
          </p:cNvPr>
          <p:cNvSpPr/>
          <p:nvPr/>
        </p:nvSpPr>
        <p:spPr>
          <a:xfrm>
            <a:off x="3095668" y="4636279"/>
            <a:ext cx="3380983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Image Generation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23.05.08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MIT, Wav2lip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Fine-Tuning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코드 작성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,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Pipeline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일부 구축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888204-C4FC-0087-A29C-829CE58469B4}"/>
              </a:ext>
            </a:extLst>
          </p:cNvPr>
          <p:cNvSpPr/>
          <p:nvPr/>
        </p:nvSpPr>
        <p:spPr>
          <a:xfrm>
            <a:off x="6952724" y="4848273"/>
            <a:ext cx="2327219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Retrieval System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23.05.26 ~ 23.06.19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Poly-Encoder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9" name="설명선: 굽은 선(테두리 없음) 28">
            <a:extLst>
              <a:ext uri="{FF2B5EF4-FFF2-40B4-BE49-F238E27FC236}">
                <a16:creationId xmlns:a16="http://schemas.microsoft.com/office/drawing/2014/main" id="{393E82D4-9AA2-268E-7FE5-C6997C2372CB}"/>
              </a:ext>
            </a:extLst>
          </p:cNvPr>
          <p:cNvSpPr/>
          <p:nvPr/>
        </p:nvSpPr>
        <p:spPr>
          <a:xfrm>
            <a:off x="7077499" y="2528280"/>
            <a:ext cx="1839960" cy="556482"/>
          </a:xfrm>
          <a:prstGeom prst="callout2">
            <a:avLst>
              <a:gd name="adj1" fmla="val 47962"/>
              <a:gd name="adj2" fmla="val -1357"/>
              <a:gd name="adj3" fmla="val 48936"/>
              <a:gd name="adj4" fmla="val -18761"/>
              <a:gd name="adj5" fmla="val 151711"/>
              <a:gd name="adj6" fmla="val -3880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중간발표</a:t>
            </a:r>
            <a:endParaRPr lang="en-US" altLang="ko-KR" sz="2000" b="1" kern="0" dirty="0">
              <a:ln w="1587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C3EBB01-ED25-2D8A-5083-C790D0DBFBC8}"/>
              </a:ext>
            </a:extLst>
          </p:cNvPr>
          <p:cNvSpPr/>
          <p:nvPr/>
        </p:nvSpPr>
        <p:spPr>
          <a:xfrm>
            <a:off x="1745901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10E12DA-1E86-ECB1-5404-7D5B0086CEA1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783161" y="3762025"/>
            <a:ext cx="683" cy="7790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443F50-0CA5-0233-E222-79F3CEFB7098}"/>
              </a:ext>
            </a:extLst>
          </p:cNvPr>
          <p:cNvSpPr/>
          <p:nvPr/>
        </p:nvSpPr>
        <p:spPr>
          <a:xfrm>
            <a:off x="501303" y="4541027"/>
            <a:ext cx="2565082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사전 기획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23.04.24 ~ 23.04.28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프로젝트 기획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주제 선정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자료 조사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AF03FB-F339-438A-A48C-E746EC6B85CA}"/>
              </a:ext>
            </a:extLst>
          </p:cNvPr>
          <p:cNvSpPr txBox="1"/>
          <p:nvPr/>
        </p:nvSpPr>
        <p:spPr>
          <a:xfrm>
            <a:off x="965687" y="50264"/>
            <a:ext cx="491443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절차 및 방법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설명선: 굽은 선(테두리 없음) 38">
            <a:extLst>
              <a:ext uri="{FF2B5EF4-FFF2-40B4-BE49-F238E27FC236}">
                <a16:creationId xmlns:a16="http://schemas.microsoft.com/office/drawing/2014/main" id="{5BFF39A7-5ED3-9808-8855-CEB18941022D}"/>
              </a:ext>
            </a:extLst>
          </p:cNvPr>
          <p:cNvSpPr/>
          <p:nvPr/>
        </p:nvSpPr>
        <p:spPr>
          <a:xfrm>
            <a:off x="10965638" y="4231880"/>
            <a:ext cx="1256717" cy="556482"/>
          </a:xfrm>
          <a:prstGeom prst="callout2">
            <a:avLst>
              <a:gd name="adj1" fmla="val 47962"/>
              <a:gd name="adj2" fmla="val -1357"/>
              <a:gd name="adj3" fmla="val 48936"/>
              <a:gd name="adj4" fmla="val -18761"/>
              <a:gd name="adj5" fmla="val -95099"/>
              <a:gd name="adj6" fmla="val -54246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G마켓 산스 Bold" panose="02000000000000000000"/>
              </a:rPr>
              <a:t>최종발표</a:t>
            </a:r>
            <a:endParaRPr lang="en-US" altLang="ko-KR" sz="2000" b="1" kern="0" dirty="0">
              <a:ln w="1587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488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3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97BCC6C-25D0-F59B-4058-BB76B9BB8E88}"/>
              </a:ext>
            </a:extLst>
          </p:cNvPr>
          <p:cNvSpPr/>
          <p:nvPr/>
        </p:nvSpPr>
        <p:spPr>
          <a:xfrm>
            <a:off x="1455263" y="2560319"/>
            <a:ext cx="9302079" cy="3649005"/>
          </a:xfrm>
          <a:prstGeom prst="roundRect">
            <a:avLst/>
          </a:prstGeom>
          <a:solidFill>
            <a:srgbClr val="3EBA9A">
              <a:alpha val="9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BA0DE31-2010-259E-52C3-CE1C0A663942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455263" y="3581803"/>
            <a:ext cx="9302079" cy="1792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Domain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 틀린 정보를 전달하지 않는가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2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빠른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Inference Time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가지고 있는가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C19BA-95BD-77B4-F0D2-5688E4E9AE02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5D5B72-1606-DA2C-EE95-FB15319D0233}"/>
              </a:ext>
            </a:extLst>
          </p:cNvPr>
          <p:cNvSpPr/>
          <p:nvPr/>
        </p:nvSpPr>
        <p:spPr>
          <a:xfrm>
            <a:off x="3942591" y="1111622"/>
            <a:ext cx="3969572" cy="209505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EB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76337" y="1593968"/>
            <a:ext cx="93020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411290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987F665-CA5F-DCAC-A4E7-C3963EB24F90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C29B6-41CB-D1CE-BEC3-460207F96E97}"/>
              </a:ext>
            </a:extLst>
          </p:cNvPr>
          <p:cNvSpPr txBox="1"/>
          <p:nvPr/>
        </p:nvSpPr>
        <p:spPr>
          <a:xfrm>
            <a:off x="6754477" y="3644898"/>
            <a:ext cx="484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Bold" panose="02000000000000000000"/>
              </a:rPr>
              <a:t>주제 </a:t>
            </a:r>
            <a:r>
              <a:rPr lang="en-US" altLang="ko-KR" sz="2000" dirty="0">
                <a:latin typeface="G마켓 산스 Bold" panose="02000000000000000000"/>
              </a:rPr>
              <a:t>:  </a:t>
            </a:r>
            <a:r>
              <a:rPr lang="ko-KR" altLang="en-US" sz="2000" b="1" dirty="0">
                <a:latin typeface="G마켓 산스 Bold" panose="02000000000000000000"/>
              </a:rPr>
              <a:t>수도</a:t>
            </a:r>
            <a:r>
              <a:rPr lang="en-US" altLang="ko-KR" sz="2000" dirty="0">
                <a:latin typeface="G마켓 산스 Bold" panose="02000000000000000000"/>
              </a:rPr>
              <a:t>, </a:t>
            </a:r>
            <a:r>
              <a:rPr lang="ko-KR" altLang="en-US" sz="2000" b="1" dirty="0">
                <a:latin typeface="G마켓 산스 Bold" panose="02000000000000000000"/>
              </a:rPr>
              <a:t>코로나</a:t>
            </a:r>
            <a:r>
              <a:rPr lang="en-US" altLang="ko-KR" sz="2000" dirty="0">
                <a:latin typeface="G마켓 산스 Bold" panose="02000000000000000000"/>
              </a:rPr>
              <a:t>, </a:t>
            </a:r>
            <a:r>
              <a:rPr lang="ko-KR" altLang="en-US" sz="2000" b="1" dirty="0">
                <a:latin typeface="G마켓 산스 Bold" panose="02000000000000000000"/>
              </a:rPr>
              <a:t>일반행정</a:t>
            </a:r>
            <a:r>
              <a:rPr lang="ko-KR" altLang="en-US" sz="2000" dirty="0">
                <a:latin typeface="G마켓 산스 Bold" panose="02000000000000000000"/>
              </a:rPr>
              <a:t> </a:t>
            </a:r>
            <a:endParaRPr lang="en-US" altLang="ko-KR" sz="1400" dirty="0">
              <a:latin typeface="G마켓 산스 Bold" panose="020000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21EBB-9CD8-86AB-3F4F-77B3F971967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BAEE0-7CFE-ADFA-0966-664DFE842E81}"/>
              </a:ext>
            </a:extLst>
          </p:cNvPr>
          <p:cNvSpPr txBox="1"/>
          <p:nvPr/>
        </p:nvSpPr>
        <p:spPr>
          <a:xfrm>
            <a:off x="6754477" y="4247382"/>
            <a:ext cx="4996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Bold"/>
              </a:rPr>
              <a:t>원본 데이터 수 </a:t>
            </a:r>
            <a:r>
              <a:rPr lang="en-US" altLang="ko-KR" dirty="0">
                <a:latin typeface="G마켓 산스 Bold"/>
              </a:rPr>
              <a:t>: </a:t>
            </a:r>
            <a:r>
              <a:rPr lang="ko-KR" altLang="en-US" dirty="0">
                <a:latin typeface="G마켓 산스 Bold"/>
              </a:rPr>
              <a:t>질문</a:t>
            </a:r>
            <a:r>
              <a:rPr lang="en-US" altLang="ko-KR" dirty="0">
                <a:latin typeface="G마켓 산스 Bold"/>
              </a:rPr>
              <a:t>-</a:t>
            </a:r>
            <a:r>
              <a:rPr lang="ko-KR" altLang="en-US" dirty="0">
                <a:latin typeface="G마켓 산스 Bold"/>
              </a:rPr>
              <a:t>대답 쌍 총 </a:t>
            </a:r>
            <a:r>
              <a:rPr lang="en-US" altLang="ko-KR" dirty="0">
                <a:latin typeface="G마켓 산스 Bold"/>
              </a:rPr>
              <a:t>101,501</a:t>
            </a:r>
            <a:r>
              <a:rPr lang="ko-KR" altLang="en-US" dirty="0">
                <a:latin typeface="G마켓 산스 Bold"/>
              </a:rPr>
              <a:t>개</a:t>
            </a:r>
            <a:endParaRPr lang="en-US" altLang="ko-KR" dirty="0">
              <a:latin typeface="G마켓 산스 Bol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D6C220-C1AA-3E5C-8A1B-7F2E7C695789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27DD028B-4F8E-F087-87A2-A543603CAD1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579EA3-5DCC-F348-DED2-FDC1CD04DC15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906F10E-7E54-A74A-CB02-D5362D9E6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05" b="24459"/>
          <a:stretch/>
        </p:blipFill>
        <p:spPr>
          <a:xfrm>
            <a:off x="1749522" y="3441377"/>
            <a:ext cx="4720980" cy="3235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7D4A4-8813-1821-8A25-DC2394286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22" y="1028849"/>
            <a:ext cx="9153525" cy="218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E0863B-7397-707B-771F-DFA1B3FC6EAC}"/>
              </a:ext>
            </a:extLst>
          </p:cNvPr>
          <p:cNvSpPr txBox="1"/>
          <p:nvPr/>
        </p:nvSpPr>
        <p:spPr>
          <a:xfrm>
            <a:off x="6754477" y="4819088"/>
            <a:ext cx="4553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altLang="ko-KR" b="1" dirty="0"/>
              <a:t>AIHUB </a:t>
            </a:r>
            <a:r>
              <a:rPr lang="ko-KR" altLang="en-US" dirty="0"/>
              <a:t>상담 질의응답 데이터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291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45C027A-AB70-A1FB-7FDD-FEC9775416BF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CADD482-3499-B953-4601-5BB8ED69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9CC8AB-418F-3F97-03B2-68519C9C977C}"/>
              </a:ext>
            </a:extLst>
          </p:cNvPr>
          <p:cNvSpPr txBox="1"/>
          <p:nvPr/>
        </p:nvSpPr>
        <p:spPr>
          <a:xfrm>
            <a:off x="1652253" y="5010157"/>
            <a:ext cx="9302898" cy="400110"/>
          </a:xfrm>
          <a:prstGeom prst="rect">
            <a:avLst/>
          </a:prstGeom>
          <a:solidFill>
            <a:srgbClr val="F5E4AC"/>
          </a:solidFill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TTS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모델의 숫자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영어 인식 성공률이 낮아 대답의 모든 것들을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한글 발음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1D6A0-0587-6970-896D-4DFF6585DFFB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BC99E-C614-2537-1051-1731DFC5AB01}"/>
              </a:ext>
            </a:extLst>
          </p:cNvPr>
          <p:cNvSpPr txBox="1"/>
          <p:nvPr/>
        </p:nvSpPr>
        <p:spPr>
          <a:xfrm>
            <a:off x="2458720" y="4230248"/>
            <a:ext cx="7689964" cy="400110"/>
          </a:xfrm>
          <a:prstGeom prst="rect">
            <a:avLst/>
          </a:prstGeom>
          <a:solidFill>
            <a:srgbClr val="F5E4AC"/>
          </a:solidFill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답변에 대한 여러가지 상황을 가정하여 하나의 질문을 여러 개로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변형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E4BC10-DCAE-3F7A-5384-F023A33465ED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280B235B-4A45-4397-C281-4E95FA5ACC3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0C3EFE-9538-5FF1-CCEB-4BCCFDD6C5A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C46E4EC-D1F8-6AE9-A156-7ED41B6E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b="1204"/>
          <a:stretch/>
        </p:blipFill>
        <p:spPr>
          <a:xfrm>
            <a:off x="854036" y="1469102"/>
            <a:ext cx="10483928" cy="2126728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6443087-6C73-FD0A-7F78-4C9309B0034B}"/>
              </a:ext>
            </a:extLst>
          </p:cNvPr>
          <p:cNvSpPr/>
          <p:nvPr/>
        </p:nvSpPr>
        <p:spPr>
          <a:xfrm>
            <a:off x="823080" y="1500876"/>
            <a:ext cx="7398804" cy="895083"/>
          </a:xfrm>
          <a:prstGeom prst="roundRect">
            <a:avLst/>
          </a:prstGeom>
          <a:noFill/>
          <a:ln w="25400">
            <a:solidFill>
              <a:srgbClr val="F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8D95477-48A6-8ECC-F0C3-850CA1EB77A4}"/>
              </a:ext>
            </a:extLst>
          </p:cNvPr>
          <p:cNvSpPr/>
          <p:nvPr/>
        </p:nvSpPr>
        <p:spPr>
          <a:xfrm>
            <a:off x="8135473" y="3059025"/>
            <a:ext cx="3185438" cy="587550"/>
          </a:xfrm>
          <a:prstGeom prst="roundRect">
            <a:avLst/>
          </a:prstGeom>
          <a:noFill/>
          <a:ln w="25400">
            <a:solidFill>
              <a:srgbClr val="F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DCA94C-4755-1DE2-4246-26CBF207EAFD}"/>
              </a:ext>
            </a:extLst>
          </p:cNvPr>
          <p:cNvSpPr txBox="1"/>
          <p:nvPr/>
        </p:nvSpPr>
        <p:spPr>
          <a:xfrm>
            <a:off x="4554158" y="962491"/>
            <a:ext cx="3499088" cy="400110"/>
          </a:xfrm>
          <a:prstGeom prst="rect">
            <a:avLst/>
          </a:prstGeom>
          <a:solidFill>
            <a:srgbClr val="F5E4A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질문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890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34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 animBg="1"/>
      <p:bldP spid="23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0F2AE0C-05D9-4BDC-072E-88464BED261A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F2CB5-1E79-960E-F7A1-993ADF14183A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A2DDD-C988-875B-FC2F-B76E18C7D45E}"/>
              </a:ext>
            </a:extLst>
          </p:cNvPr>
          <p:cNvGrpSpPr/>
          <p:nvPr/>
        </p:nvGrpSpPr>
        <p:grpSpPr>
          <a:xfrm>
            <a:off x="2022586" y="573865"/>
            <a:ext cx="8216026" cy="5085962"/>
            <a:chOff x="1141334" y="385278"/>
            <a:chExt cx="8216026" cy="4623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E9BA619-A114-2F02-F90D-7A3E2C54172B}"/>
                </a:ext>
              </a:extLst>
            </p:cNvPr>
            <p:cNvGrpSpPr/>
            <p:nvPr/>
          </p:nvGrpSpPr>
          <p:grpSpPr>
            <a:xfrm>
              <a:off x="1845781" y="589349"/>
              <a:ext cx="6573139" cy="369332"/>
              <a:chOff x="1609807" y="28058"/>
              <a:chExt cx="6573139" cy="36933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B6D831-3148-BBF1-FF5E-FC30CF653694}"/>
                  </a:ext>
                </a:extLst>
              </p:cNvPr>
              <p:cNvSpPr txBox="1"/>
              <p:nvPr/>
            </p:nvSpPr>
            <p:spPr>
              <a:xfrm>
                <a:off x="1609807" y="28058"/>
                <a:ext cx="5423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KoPub돋움체 Bold" panose="02020603020101020101" pitchFamily="18" charset="-127"/>
                    <a:ea typeface="G마켓 산스 Bold" panose="02000000000000000000"/>
                  </a:rPr>
                  <a:t>&lt; OECD </a:t>
                </a:r>
                <a:r>
                  <a:rPr lang="ko-KR" altLang="en-US" dirty="0">
                    <a:latin typeface="KoPub돋움체 Bold" panose="02020603020101020101" pitchFamily="18" charset="-127"/>
                    <a:ea typeface="G마켓 산스 Bold" panose="02000000000000000000"/>
                  </a:rPr>
                  <a:t>고령층 디지털 숙련도 </a:t>
                </a:r>
                <a:r>
                  <a:rPr lang="en-US" altLang="ko-KR" dirty="0">
                    <a:latin typeface="KoPub돋움체 Bold" panose="02020603020101020101" pitchFamily="18" charset="-127"/>
                    <a:ea typeface="G마켓 산스 Bold" panose="02000000000000000000"/>
                  </a:rPr>
                  <a:t>&gt;</a:t>
                </a:r>
                <a:endParaRPr lang="ko-KR" altLang="en-US" dirty="0">
                  <a:latin typeface="KoPub돋움체 Bold" panose="02020603020101020101" pitchFamily="18" charset="-127"/>
                  <a:ea typeface="G마켓 산스 Bold" panose="0200000000000000000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16C532-C228-99C1-4C3A-810C809A48B9}"/>
                  </a:ext>
                </a:extLst>
              </p:cNvPr>
              <p:cNvSpPr txBox="1"/>
              <p:nvPr/>
            </p:nvSpPr>
            <p:spPr>
              <a:xfrm>
                <a:off x="5882994" y="89613"/>
                <a:ext cx="22999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돋움체 Bold" panose="02020603020101020101" pitchFamily="18" charset="-127"/>
                    <a:ea typeface="G마켓 산스 Bold" panose="02000000000000000000"/>
                  </a:rPr>
                  <a:t>한국 경제 연구소 </a:t>
                </a:r>
                <a:r>
                  <a:rPr lang="en-US" altLang="ko-KR" sz="1400" dirty="0">
                    <a:latin typeface="KoPub돋움체 Bold" panose="02020603020101020101" pitchFamily="18" charset="-127"/>
                    <a:ea typeface="G마켓 산스 Bold" panose="02000000000000000000"/>
                  </a:rPr>
                  <a:t>&lt;2020&gt;</a:t>
                </a:r>
                <a:endParaRPr lang="ko-KR" altLang="en-US" sz="1400" dirty="0">
                  <a:latin typeface="KoPub돋움체 Bold" panose="02020603020101020101" pitchFamily="18" charset="-127"/>
                  <a:ea typeface="G마켓 산스 Bold" panose="02000000000000000000"/>
                </a:endParaRPr>
              </a:p>
            </p:txBody>
          </p:sp>
        </p:grpSp>
        <p:graphicFrame>
          <p:nvGraphicFramePr>
            <p:cNvPr id="4" name="Google Shape;69;p2">
              <a:extLst>
                <a:ext uri="{FF2B5EF4-FFF2-40B4-BE49-F238E27FC236}">
                  <a16:creationId xmlns:a16="http://schemas.microsoft.com/office/drawing/2014/main" id="{1839BF2E-6F34-57EE-ED02-F23F15DE7B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1302102"/>
                </p:ext>
              </p:extLst>
            </p:nvPr>
          </p:nvGraphicFramePr>
          <p:xfrm>
            <a:off x="1141334" y="385278"/>
            <a:ext cx="8216026" cy="46236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406" name="TextBox 405">
            <a:extLst>
              <a:ext uri="{FF2B5EF4-FFF2-40B4-BE49-F238E27FC236}">
                <a16:creationId xmlns:a16="http://schemas.microsoft.com/office/drawing/2014/main" id="{27839E4E-F459-72DD-A615-7A3FA8A68DFC}"/>
              </a:ext>
            </a:extLst>
          </p:cNvPr>
          <p:cNvSpPr txBox="1"/>
          <p:nvPr/>
        </p:nvSpPr>
        <p:spPr>
          <a:xfrm>
            <a:off x="3742818" y="3232162"/>
            <a:ext cx="5423163" cy="474846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a typeface="G마켓 산스 Bold" panose="02000000000000000000"/>
              </a:rPr>
              <a:t>고령층의 디지털 숙련도가 매우 낮다</a:t>
            </a:r>
            <a:r>
              <a:rPr lang="en-US" altLang="ko-KR" sz="2400" b="1" dirty="0">
                <a:ea typeface="G마켓 산스 Bold" panose="02000000000000000000"/>
              </a:rPr>
              <a:t>. 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D203F3B6-E63C-DFCB-7CF0-0B8B761577B7}"/>
              </a:ext>
            </a:extLst>
          </p:cNvPr>
          <p:cNvSpPr txBox="1"/>
          <p:nvPr/>
        </p:nvSpPr>
        <p:spPr>
          <a:xfrm rot="10800000" flipV="1">
            <a:off x="1245120" y="6045802"/>
            <a:ext cx="10418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a typeface="Tmon몬소리 Black" panose="02000A03000000000000"/>
              </a:rPr>
              <a:t>디지털 숙련도</a:t>
            </a:r>
            <a:r>
              <a:rPr lang="en-US" altLang="ko-KR" sz="2400" dirty="0">
                <a:ea typeface="Tmon몬소리 Black" panose="02000A03000000000000"/>
              </a:rPr>
              <a:t>  :  </a:t>
            </a:r>
            <a:r>
              <a:rPr lang="ko-KR" altLang="en-US" sz="2400" dirty="0">
                <a:ea typeface="Tmon몬소리 Black" panose="02000A03000000000000"/>
              </a:rPr>
              <a:t>디지털 기기로 정보를 얻고 문제를 해결 할 수 있는 능력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DC38D6-119E-6E80-0DEE-27DC61A4AE9B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839D4AB7-F57C-178E-5897-915053878D7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C49F27-4688-776B-C85A-C8296647B82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12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68395322-9BFF-28CB-29F5-12D2E096A22F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22E092-DAFE-035D-C2FA-A8BA8F674927}"/>
              </a:ext>
            </a:extLst>
          </p:cNvPr>
          <p:cNvSpPr/>
          <p:nvPr/>
        </p:nvSpPr>
        <p:spPr>
          <a:xfrm>
            <a:off x="3093774" y="3818230"/>
            <a:ext cx="1974123" cy="11454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Retrieval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Poly-Encoder</a:t>
            </a:r>
            <a:endParaRPr lang="ko-KR" altLang="en-US" sz="2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089A801E-4E44-C2F6-F963-DFEB9B8D5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76" y="2120317"/>
            <a:ext cx="995720" cy="99572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82032C-B15D-941F-42C0-B696F549BFCB}"/>
              </a:ext>
            </a:extLst>
          </p:cNvPr>
          <p:cNvSpPr/>
          <p:nvPr/>
        </p:nvSpPr>
        <p:spPr>
          <a:xfrm>
            <a:off x="7377923" y="3820281"/>
            <a:ext cx="1974123" cy="11454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Re-Ranker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Cross-Encoder</a:t>
            </a:r>
            <a:endParaRPr lang="ko-KR" altLang="en-US" sz="2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0860F3-8986-918A-2330-D042007F9E9F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5067897" y="4390954"/>
            <a:ext cx="2310026" cy="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9FEBC7-FE08-09CF-677E-CC7C2AA49AA1}"/>
              </a:ext>
            </a:extLst>
          </p:cNvPr>
          <p:cNvSpPr/>
          <p:nvPr/>
        </p:nvSpPr>
        <p:spPr>
          <a:xfrm>
            <a:off x="696555" y="3891145"/>
            <a:ext cx="1974123" cy="114544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질문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92D235-2CAB-88DA-C049-3B2232B10C25}"/>
              </a:ext>
            </a:extLst>
          </p:cNvPr>
          <p:cNvSpPr/>
          <p:nvPr/>
        </p:nvSpPr>
        <p:spPr>
          <a:xfrm>
            <a:off x="5401249" y="3657770"/>
            <a:ext cx="1620895" cy="75211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</a:t>
            </a:r>
            <a:endParaRPr lang="en-US" altLang="ko-KR" sz="20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후보들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9E2D785-5451-2C75-3E40-41833034A468}"/>
              </a:ext>
            </a:extLst>
          </p:cNvPr>
          <p:cNvCxnSpPr>
            <a:cxnSpLocks/>
          </p:cNvCxnSpPr>
          <p:nvPr/>
        </p:nvCxnSpPr>
        <p:spPr>
          <a:xfrm flipV="1">
            <a:off x="2216506" y="4429718"/>
            <a:ext cx="859401" cy="15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9121F6-2998-39CE-03DE-E1B4420F5979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>
            <a:off x="4080836" y="3116037"/>
            <a:ext cx="0" cy="702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E6A645C-D680-8DD1-8345-586D9A3B9180}"/>
              </a:ext>
            </a:extLst>
          </p:cNvPr>
          <p:cNvSpPr/>
          <p:nvPr/>
        </p:nvSpPr>
        <p:spPr>
          <a:xfrm>
            <a:off x="3270387" y="1366473"/>
            <a:ext cx="1620895" cy="75211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</a:t>
            </a:r>
            <a:endParaRPr lang="en-US" altLang="ko-KR" sz="20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Database</a:t>
            </a:r>
            <a:endParaRPr lang="ko-KR" altLang="en-US" sz="20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FBA80A1-EC7E-1040-E9AD-3B619492320B}"/>
              </a:ext>
            </a:extLst>
          </p:cNvPr>
          <p:cNvSpPr/>
          <p:nvPr/>
        </p:nvSpPr>
        <p:spPr>
          <a:xfrm>
            <a:off x="10029637" y="3808707"/>
            <a:ext cx="1974123" cy="114544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답변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4042C4D-EF75-6DBF-47B0-1EF9C3CBC93B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9352046" y="4390954"/>
            <a:ext cx="982323" cy="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37B7497-B938-1BFE-1DF2-F07FC42D331D}"/>
              </a:ext>
            </a:extLst>
          </p:cNvPr>
          <p:cNvSpPr txBox="1"/>
          <p:nvPr/>
        </p:nvSpPr>
        <p:spPr>
          <a:xfrm>
            <a:off x="3535103" y="5707995"/>
            <a:ext cx="714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Korean Pre-trained Bert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기반으로 모델 학습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08629-8142-FACB-9C10-F2EF037CE675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178AF8-D6A4-1905-912F-035F06C108B9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643F19C3-72C6-E1B9-4EFC-AE6B249D67D9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BA861E-081F-47CD-3F17-AFEA0C120EA1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2C5DE0-9124-F1AE-5731-557D5B960B56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BA82983E-378A-8523-3DE0-F3CAA958CC09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EEF696-253F-048D-244B-5F0B531113AF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13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08AE5EE-2273-E0A0-2AD6-1694E1FF7E46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3053129-9AA2-38E8-9F16-44A60753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35" y="1648073"/>
            <a:ext cx="4256271" cy="3365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52B37C-0C39-6479-280C-C8FD07A1E876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EF3107-60D2-6D6E-8A0B-4F221DA4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6" y="1350645"/>
            <a:ext cx="4125555" cy="33214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DE93C9-6EFA-2B02-B4DC-C74A7678A2FE}"/>
              </a:ext>
            </a:extLst>
          </p:cNvPr>
          <p:cNvSpPr/>
          <p:nvPr/>
        </p:nvSpPr>
        <p:spPr>
          <a:xfrm>
            <a:off x="1299045" y="5124798"/>
            <a:ext cx="4399976" cy="700426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후보들의 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Embedding </a:t>
            </a:r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endParaRPr lang="en-US" altLang="ko-KR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미리 계산하기에 시간적으로 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Save </a:t>
            </a:r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가능하다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ko-KR" altLang="en-US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293F1B-EEA5-BFAD-55D2-6374A11C559A}"/>
              </a:ext>
            </a:extLst>
          </p:cNvPr>
          <p:cNvSpPr/>
          <p:nvPr/>
        </p:nvSpPr>
        <p:spPr>
          <a:xfrm>
            <a:off x="1540691" y="6088012"/>
            <a:ext cx="3955435" cy="510807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비교적 빠른 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Inference Time</a:t>
            </a:r>
            <a:endParaRPr lang="ko-KR" altLang="en-US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72086-D997-4AF0-676B-96413548C6F8}"/>
              </a:ext>
            </a:extLst>
          </p:cNvPr>
          <p:cNvSpPr/>
          <p:nvPr/>
        </p:nvSpPr>
        <p:spPr>
          <a:xfrm>
            <a:off x="2256607" y="860584"/>
            <a:ext cx="2484852" cy="656095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Inference </a:t>
            </a:r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</a:t>
            </a:r>
            <a:endParaRPr lang="en-US" altLang="ko-KR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Bi &gt; 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</a:t>
            </a:r>
            <a:r>
              <a:rPr lang="en-US" altLang="ko-KR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&gt;</a:t>
            </a:r>
            <a:r>
              <a:rPr lang="ko-KR" altLang="en-US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＞</a:t>
            </a:r>
            <a:r>
              <a:rPr lang="en-US" altLang="ko-KR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Cross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430A81-A843-BF8A-6E28-9135F486FC71}"/>
              </a:ext>
            </a:extLst>
          </p:cNvPr>
          <p:cNvSpPr/>
          <p:nvPr/>
        </p:nvSpPr>
        <p:spPr>
          <a:xfrm>
            <a:off x="6868121" y="5118182"/>
            <a:ext cx="4077924" cy="707042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답변과 질문 </a:t>
            </a:r>
            <a:r>
              <a:rPr lang="en-US" altLang="ko-KR" sz="1600" b="1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Concat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-&gt; Input 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상호관의 연관성이 강화 </a:t>
            </a:r>
            <a:endParaRPr lang="en-US" altLang="ko-KR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261291-EF26-55E2-70E7-EA95332DA931}"/>
              </a:ext>
            </a:extLst>
          </p:cNvPr>
          <p:cNvSpPr/>
          <p:nvPr/>
        </p:nvSpPr>
        <p:spPr>
          <a:xfrm>
            <a:off x="7783334" y="806136"/>
            <a:ext cx="2247498" cy="804998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정확도</a:t>
            </a:r>
            <a:endParaRPr lang="en-US" altLang="ko-KR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</a:t>
            </a:r>
            <a:r>
              <a:rPr lang="en-US" altLang="ko-KR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&gt; Poly &gt; Bi </a:t>
            </a:r>
            <a:endParaRPr lang="ko-KR" altLang="en-US" sz="1600" b="1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9034E0-575E-5A86-2563-285BD8B8D1CE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E1089300-61EA-ACDE-645E-5EE3E02B9DF9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D2DCBB-10AC-70DA-7ED8-7BFF23C6894D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D7C2B3-FAC2-7525-45C9-EF2F6AE0BD09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FF6A9942-EA8E-2696-22EE-CCAE7621ED08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4B8C56-728E-A301-4A56-6AA10EF3E9A3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7F27CA-96AA-3200-739D-B4B70A47A018}"/>
              </a:ext>
            </a:extLst>
          </p:cNvPr>
          <p:cNvGrpSpPr/>
          <p:nvPr/>
        </p:nvGrpSpPr>
        <p:grpSpPr>
          <a:xfrm>
            <a:off x="12213201" y="-612278"/>
            <a:ext cx="3028707" cy="1292157"/>
            <a:chOff x="6860874" y="-597038"/>
            <a:chExt cx="3028707" cy="1292157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54FB1080-64AE-A41F-A623-BB7610F25142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B4703F-C9F6-DA20-E82F-EA5D75287538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0852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BFDA67E-34C6-01C6-9471-0E3C2732672B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7591E52-C935-7AF2-FA6E-BA981A6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FEF6D-3CC7-2C31-8AD0-9AD1BA9EED7B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1F7D2-8B3C-288F-9642-C0A454C8D635}"/>
              </a:ext>
            </a:extLst>
          </p:cNvPr>
          <p:cNvSpPr txBox="1"/>
          <p:nvPr/>
        </p:nvSpPr>
        <p:spPr>
          <a:xfrm>
            <a:off x="1246335" y="2711134"/>
            <a:ext cx="92363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MRR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문서 검색 결과들의 연관성 순위들의 역수의 평균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가까울 수록 좋음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32D9D-1C53-679F-4461-C5F8979F5642}"/>
              </a:ext>
            </a:extLst>
          </p:cNvPr>
          <p:cNvSpPr txBox="1"/>
          <p:nvPr/>
        </p:nvSpPr>
        <p:spPr>
          <a:xfrm>
            <a:off x="1246336" y="1707856"/>
            <a:ext cx="923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Validation Loss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질문에 대한 정답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오답의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 Entropy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90B9F-06C8-55AB-6A86-B131F9CE8682}"/>
              </a:ext>
            </a:extLst>
          </p:cNvPr>
          <p:cNvSpPr txBox="1"/>
          <p:nvPr/>
        </p:nvSpPr>
        <p:spPr>
          <a:xfrm>
            <a:off x="1246336" y="3528933"/>
            <a:ext cx="9236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R@2/100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검색 결과 중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개만 선택하였을 때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개중 몇 개가 실제 연관성 있는가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(1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가까울 수록 좋음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FCAEAF-AD33-9F86-3B95-08EE50E9FA81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A45A9DC7-93EF-5016-5CC6-2CFA2F19E41B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98D0A5-2192-AA51-E4C6-EB2870BA788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3E0ABD-4DB1-599B-ADBB-B2DCAF5F0544}"/>
              </a:ext>
            </a:extLst>
          </p:cNvPr>
          <p:cNvGrpSpPr/>
          <p:nvPr/>
        </p:nvGrpSpPr>
        <p:grpSpPr>
          <a:xfrm>
            <a:off x="7717401" y="-601768"/>
            <a:ext cx="3028707" cy="1292157"/>
            <a:chOff x="6860874" y="-597038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A0C99C76-F1A6-6E5A-C343-6962085F8B9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5B4060-E440-834C-6360-07654532AE19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D93520E-7117-2582-67B6-826A06C87BCF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B6B7DF5B-854B-C5E4-E6B7-155597D86E56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279DEE-7601-8D96-E15F-C3CAF614421E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2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AD338E0-67C9-77A4-C1DD-C6DCEF8DADE6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AD509-0557-E5CB-FA40-AAFBEE1A386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0C7A3-2505-494F-340C-E17EAD1C2E1F}"/>
              </a:ext>
            </a:extLst>
          </p:cNvPr>
          <p:cNvSpPr txBox="1"/>
          <p:nvPr/>
        </p:nvSpPr>
        <p:spPr>
          <a:xfrm>
            <a:off x="1979265" y="5094784"/>
            <a:ext cx="4483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Batch Size : 32 </a:t>
            </a:r>
          </a:p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Poly_m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６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Learning Rate : 5e-5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Negative Size : 63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F768424-36B8-0FAE-00A7-F62AEFB1E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2" y="752334"/>
            <a:ext cx="3429000" cy="3429000"/>
          </a:xfrm>
          <a:prstGeom prst="rect">
            <a:avLst/>
          </a:prstGeom>
          <a:ln>
            <a:noFill/>
          </a:ln>
        </p:spPr>
      </p:pic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079E805-BA1E-7011-B4B6-2A6F9DBF7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01" y="752334"/>
            <a:ext cx="3429000" cy="3429000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2A3E9EC3-87BF-FFEB-C78C-0A06A3FF69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238" y="752334"/>
            <a:ext cx="3429000" cy="3429000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DB38B8-5A8F-C8EE-B936-83D767CE9F99}"/>
              </a:ext>
            </a:extLst>
          </p:cNvPr>
          <p:cNvSpPr txBox="1"/>
          <p:nvPr/>
        </p:nvSpPr>
        <p:spPr>
          <a:xfrm>
            <a:off x="6732037" y="5094784"/>
            <a:ext cx="36175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 : 24 hours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Best Epoch : 233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Best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Val_loss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:1.05842e-3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R@2/100 : 1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MRR : 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89DBEA-07C6-F228-5C66-0E7A6134F142}"/>
              </a:ext>
            </a:extLst>
          </p:cNvPr>
          <p:cNvSpPr txBox="1"/>
          <p:nvPr/>
        </p:nvSpPr>
        <p:spPr>
          <a:xfrm>
            <a:off x="3504184" y="4453393"/>
            <a:ext cx="5202795" cy="369332"/>
          </a:xfrm>
          <a:prstGeom prst="rect">
            <a:avLst/>
          </a:prstGeom>
          <a:solidFill>
            <a:srgbClr val="F5E4AC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TRANSFORMERS :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ROBERTa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→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36CC452-39E8-73CC-D6B1-0DD95812FB74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1C55DDAD-AF9C-91D9-C9A8-6FD306C6529B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D51153-E185-32A7-2B8E-7B1C6DD2CFCD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A52AF3F-7CA8-2DBA-662B-EB0FB490BC3F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51" name="평행 사변형 50">
              <a:extLst>
                <a:ext uri="{FF2B5EF4-FFF2-40B4-BE49-F238E27FC236}">
                  <a16:creationId xmlns:a16="http://schemas.microsoft.com/office/drawing/2014/main" id="{B3102150-41F0-9D8A-5EB5-6E2B2DC4ABE6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937D39-C781-BBEE-898D-E1758703620A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B82059F-E68B-B5EE-BC0E-1A0A9BE8EBC1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D2F3E515-1C23-8469-FEA8-A5D56A552337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F1F0C6-1974-FE0C-E154-BFB4A17C30A3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329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3CFD162F-3B3E-4224-2676-95A2CABBDFB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B454140B-9D65-78F0-76F5-6E71C238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7878E-C7C2-28C0-C9CD-CC1152DD7CF6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A459DED9-519B-F55F-2DD5-980A51C8B2CB}"/>
              </a:ext>
            </a:extLst>
          </p:cNvPr>
          <p:cNvSpPr txBox="1"/>
          <p:nvPr/>
        </p:nvSpPr>
        <p:spPr>
          <a:xfrm>
            <a:off x="6655470" y="4878211"/>
            <a:ext cx="3924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Train : 21 hours</a:t>
            </a:r>
          </a:p>
          <a:p>
            <a:r>
              <a:rPr lang="en-US" altLang="ko-KR" dirty="0"/>
              <a:t>Epoch : 301</a:t>
            </a:r>
          </a:p>
          <a:p>
            <a:r>
              <a:rPr lang="en-US" altLang="ko-KR" dirty="0" err="1"/>
              <a:t>Val_loss</a:t>
            </a:r>
            <a:r>
              <a:rPr lang="en-US" altLang="ko-KR" dirty="0"/>
              <a:t> :2.26256e-2</a:t>
            </a:r>
          </a:p>
          <a:p>
            <a:r>
              <a:rPr lang="en-US" altLang="ko-KR" dirty="0"/>
              <a:t>R@2/100 : 1 </a:t>
            </a:r>
          </a:p>
          <a:p>
            <a:r>
              <a:rPr lang="en-US" altLang="ko-KR" dirty="0"/>
              <a:t>MRR : </a:t>
            </a:r>
            <a:r>
              <a:rPr lang="en-US" altLang="ko-KR" b="0" i="0" dirty="0">
                <a:solidFill>
                  <a:srgbClr val="363A3D"/>
                </a:solidFill>
                <a:effectLst/>
              </a:rPr>
              <a:t>0.9949</a:t>
            </a:r>
            <a:endParaRPr lang="ko-KR" altLang="en-US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81D6453-ED3D-A063-9D68-A2E4F901B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7" y="858258"/>
            <a:ext cx="3338953" cy="3338953"/>
          </a:xfrm>
          <a:prstGeom prst="rect">
            <a:avLst/>
          </a:prstGeom>
          <a:ln>
            <a:noFill/>
          </a:ln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C160CA2-BE92-7D28-3A5A-689419ECA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9" y="853030"/>
            <a:ext cx="3338952" cy="3338952"/>
          </a:xfrm>
          <a:prstGeom prst="rect">
            <a:avLst/>
          </a:prstGeom>
          <a:ln>
            <a:noFill/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63194BD-A662-167C-AF2C-4288D3E84A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41" y="861184"/>
            <a:ext cx="3338953" cy="333895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246227-2970-0EFA-7C94-A674529B2C53}"/>
              </a:ext>
            </a:extLst>
          </p:cNvPr>
          <p:cNvSpPr txBox="1"/>
          <p:nvPr/>
        </p:nvSpPr>
        <p:spPr>
          <a:xfrm>
            <a:off x="3016432" y="4875285"/>
            <a:ext cx="435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Transformer : Korean Bert</a:t>
            </a:r>
          </a:p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Batch Size :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435E80-F256-661D-9A3C-8840278366DB}"/>
              </a:ext>
            </a:extLst>
          </p:cNvPr>
          <p:cNvSpPr txBox="1"/>
          <p:nvPr/>
        </p:nvSpPr>
        <p:spPr>
          <a:xfrm>
            <a:off x="4446765" y="4263831"/>
            <a:ext cx="3593534" cy="369332"/>
          </a:xfrm>
          <a:prstGeom prst="rect">
            <a:avLst/>
          </a:prstGeom>
          <a:solidFill>
            <a:srgbClr val="F5E4AC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Learning Rate : 5e-5 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→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1e-6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B306AA-15A0-96BE-9275-4B43DB0FA3C0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7EB0FBED-E8A9-DB81-A5BC-F8F786468289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003B0-A316-BC73-8A3F-EDCE84C858F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1383C7-A8BE-8362-1C93-4AA4B59267B0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7EF43B3F-9D07-5C34-E2D8-0E03C90E6716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E13F3-07F9-6E0B-850E-B0B28DF50491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A318AB-F445-5708-7B3E-FDF257F39D16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AB5846FF-1B43-F903-B208-E9CA4DC3B633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0F14B3-B935-59B4-55CF-9E7DD22A69DB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1F8954-328A-A134-1057-D7165977662F}"/>
              </a:ext>
            </a:extLst>
          </p:cNvPr>
          <p:cNvGrpSpPr/>
          <p:nvPr/>
        </p:nvGrpSpPr>
        <p:grpSpPr>
          <a:xfrm>
            <a:off x="12330019" y="-589296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9AE4692F-5354-9E5F-D94D-3437435B78AD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BB60E-7632-566F-2D2D-5E8DA0FC773A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29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EBCD2E3-0B1D-31A5-B1D5-7CCD6C8E0F69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EF066-D62A-F24E-A863-A829E792E90A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FB2AE2-2733-6413-23D6-A1840F228A28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B6C348E0-4228-40CB-581B-3E66A26BE79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A14CF6-59D3-CBD9-ED6F-159EBE9E9206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6A8E04-951D-C0AA-6FC0-A02B7680646A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EAA5C6CA-4A49-A6DD-F1DC-CBFBB67C824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3883F8-C5AE-A863-7CA0-C299A9BAB502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F2F1B8-561C-088E-F808-E9705F6F3A3A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32D6DD2A-79C6-022C-8740-73B17E08A905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EE1062-5578-FCC9-DF14-04CBB66ECF66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208A28-8603-EF4B-AE71-28328108F48A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295EF3E7-4613-C103-ED5D-49F683765D03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CD8154-40A6-78DC-1C66-453359C37ED2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2088E0A-B8C0-7C42-806D-67A56DD58C22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EF25D7D1-25C4-4DED-07EE-3D206BEE9A7B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DBF70B-4861-A138-E3A2-24667E98EA27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  <p:sp>
        <p:nvSpPr>
          <p:cNvPr id="28" name="TextBox 19">
            <a:extLst>
              <a:ext uri="{FF2B5EF4-FFF2-40B4-BE49-F238E27FC236}">
                <a16:creationId xmlns:a16="http://schemas.microsoft.com/office/drawing/2014/main" id="{8772A50B-8D40-4DEE-3C7E-E19F6BC5396D}"/>
              </a:ext>
            </a:extLst>
          </p:cNvPr>
          <p:cNvSpPr txBox="1"/>
          <p:nvPr/>
        </p:nvSpPr>
        <p:spPr>
          <a:xfrm>
            <a:off x="7547722" y="2026046"/>
            <a:ext cx="481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원하는 상담 주제와 전혀 상관이 없는 답변이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 Score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가장 높은 일부 현상 발생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B34D5ECB-84C1-E7F8-7161-C0D402BCEB3E}"/>
              </a:ext>
            </a:extLst>
          </p:cNvPr>
          <p:cNvSpPr txBox="1"/>
          <p:nvPr/>
        </p:nvSpPr>
        <p:spPr>
          <a:xfrm>
            <a:off x="7782800" y="5022077"/>
            <a:ext cx="392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주제별로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database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따로 구성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ReRanker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(Cross Encoder)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 Score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기준으로 일정 이하이면 다시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질문해달라고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요청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9DF3C59-E12C-3481-1A18-7778C9C4A3EA}"/>
              </a:ext>
            </a:extLst>
          </p:cNvPr>
          <p:cNvCxnSpPr>
            <a:cxnSpLocks/>
          </p:cNvCxnSpPr>
          <p:nvPr/>
        </p:nvCxnSpPr>
        <p:spPr>
          <a:xfrm>
            <a:off x="5606048" y="3442767"/>
            <a:ext cx="0" cy="10168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4AAEA01-C87E-2B85-84C5-3F2EF389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8" y="1526955"/>
            <a:ext cx="7352665" cy="1598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DB35209-0650-AF2C-42C9-C5709054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6" y="4718640"/>
            <a:ext cx="7352666" cy="15037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077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F6A8B6D-CF4B-8A2A-F579-C5564B9F9BB4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0D5E0C1-4167-CCD3-FBB3-C9FB12BE2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62"/>
          <a:stretch/>
        </p:blipFill>
        <p:spPr>
          <a:xfrm>
            <a:off x="2017603" y="1290084"/>
            <a:ext cx="7903404" cy="2741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860264-A48D-3786-FAC8-EB59779E36E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1EC9F9-8DEC-C996-628D-1CE0B4617E11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FE0B8EB2-F97D-2EF6-D179-3E62CB1A824C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39FA48-4D31-D1B4-59DE-8FB8B364256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0B9C5A-BCC9-9BDF-C8C8-72763EE180C8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D684255D-E3D1-3E5E-478B-AE802D67672D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D06C65-8F76-1392-CE65-B8A8E6BA2265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BD1048-8644-C6EB-F0CC-E067A37AB20F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5E945635-4D67-0799-64F8-C7ACEF83A32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AB39F0-C1ED-ED8D-806D-95F9723DE58A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859A78-5D28-3C6C-D55F-B35D01DF34BA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72E172C8-9F2B-E294-626C-1374766D0586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879508-533C-95AE-51E9-BDB3642D4241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DC604342-BE6D-D805-D266-57945A8F0229}"/>
              </a:ext>
            </a:extLst>
          </p:cNvPr>
          <p:cNvSpPr txBox="1"/>
          <p:nvPr/>
        </p:nvSpPr>
        <p:spPr>
          <a:xfrm>
            <a:off x="1444542" y="4367587"/>
            <a:ext cx="10207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 Score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높은 상위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Candidate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Re-Ranker(Cross Encoder)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질문과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Candidate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간의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 Score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구함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 Score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높은 답변 최종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output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61C6F07-F7E5-A676-F419-FC85DDECF13C}"/>
              </a:ext>
            </a:extLst>
          </p:cNvPr>
          <p:cNvSpPr/>
          <p:nvPr/>
        </p:nvSpPr>
        <p:spPr>
          <a:xfrm>
            <a:off x="1828799" y="2175933"/>
            <a:ext cx="1921933" cy="2878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245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5C513D-582F-FBD7-8940-CC123F65BC20}"/>
              </a:ext>
            </a:extLst>
          </p:cNvPr>
          <p:cNvSpPr/>
          <p:nvPr/>
        </p:nvSpPr>
        <p:spPr>
          <a:xfrm>
            <a:off x="1455263" y="2560319"/>
            <a:ext cx="9302079" cy="3649005"/>
          </a:xfrm>
          <a:prstGeom prst="roundRect">
            <a:avLst/>
          </a:prstGeom>
          <a:solidFill>
            <a:srgbClr val="3EBA9A">
              <a:alpha val="9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7AFFD3F-10D9-C518-FEBB-B0720E92F6C9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55E1A7-A67E-913A-AEE2-CA0B2252BE67}"/>
              </a:ext>
            </a:extLst>
          </p:cNvPr>
          <p:cNvSpPr/>
          <p:nvPr/>
        </p:nvSpPr>
        <p:spPr>
          <a:xfrm>
            <a:off x="1350969" y="3651327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정확한 음성을 가지고 있는가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빠른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Inference Time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가지고 있는가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72D1989-D1F6-2544-68A3-8D91DA5E3BA9}"/>
              </a:ext>
            </a:extLst>
          </p:cNvPr>
          <p:cNvSpPr/>
          <p:nvPr/>
        </p:nvSpPr>
        <p:spPr>
          <a:xfrm>
            <a:off x="3942591" y="1111622"/>
            <a:ext cx="3969572" cy="209505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EB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AA2DA-9589-BE59-08FF-2A896775BF85}"/>
              </a:ext>
            </a:extLst>
          </p:cNvPr>
          <p:cNvSpPr/>
          <p:nvPr/>
        </p:nvSpPr>
        <p:spPr>
          <a:xfrm>
            <a:off x="1276337" y="1593968"/>
            <a:ext cx="93020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TTS</a:t>
            </a:r>
          </a:p>
        </p:txBody>
      </p:sp>
    </p:spTree>
    <p:extLst>
      <p:ext uri="{BB962C8B-B14F-4D97-AF65-F5344CB8AC3E}">
        <p14:creationId xmlns:p14="http://schemas.microsoft.com/office/powerpoint/2010/main" val="3736387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0150C9C-4B84-4E10-92E6-0FC045C5761F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4376A6-E707-5C37-9B4D-96ED58E8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22" y="1028849"/>
            <a:ext cx="9153525" cy="21854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8FAFBC-EF8D-2CE6-09A1-34911BC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02" y="3755491"/>
            <a:ext cx="4672961" cy="23970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4EC41E-A25B-795E-7D02-0C25E488FE09}"/>
              </a:ext>
            </a:extLst>
          </p:cNvPr>
          <p:cNvSpPr txBox="1"/>
          <p:nvPr/>
        </p:nvSpPr>
        <p:spPr>
          <a:xfrm>
            <a:off x="6566875" y="3658971"/>
            <a:ext cx="4250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en-US" altLang="ko-KR" b="1" dirty="0"/>
              <a:t>AIHUB </a:t>
            </a:r>
            <a:r>
              <a:rPr lang="ko-KR" altLang="en-US" dirty="0"/>
              <a:t>상담 질의응답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소음 없는 환경을 유지하며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410</a:t>
            </a:r>
            <a:r>
              <a:rPr lang="ko-KR" altLang="en-US" dirty="0"/>
              <a:t>개의 문장을 직접 녹음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녹음 파일 길이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CADD482-3499-B953-4601-5BB8ED69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C8AF36-0E78-0509-FA4D-DDC8D74A04A3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21EE00-1C96-24E4-E18D-3525DFDAE70F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B99DB6BD-044A-958E-A0B6-91F5B4E60E2E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CCFDC6-9E93-8820-5156-8426C1442161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55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A294FFC4-8B45-FF88-21D3-03912D853284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0FDF6D-0E92-4573-34BD-219120B4D01D}"/>
              </a:ext>
            </a:extLst>
          </p:cNvPr>
          <p:cNvCxnSpPr>
            <a:cxnSpLocks/>
          </p:cNvCxnSpPr>
          <p:nvPr/>
        </p:nvCxnSpPr>
        <p:spPr>
          <a:xfrm>
            <a:off x="2471287" y="5371617"/>
            <a:ext cx="1209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C0B56177-2683-9888-C930-2BA48CEF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818" y="4988863"/>
            <a:ext cx="731693" cy="73169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00E0C4-3CDA-B153-6C69-5FDBF8810462}"/>
              </a:ext>
            </a:extLst>
          </p:cNvPr>
          <p:cNvGrpSpPr/>
          <p:nvPr/>
        </p:nvGrpSpPr>
        <p:grpSpPr>
          <a:xfrm>
            <a:off x="1447962" y="2620966"/>
            <a:ext cx="3106298" cy="1477328"/>
            <a:chOff x="9006039" y="2315678"/>
            <a:chExt cx="3106298" cy="1477328"/>
          </a:xfrm>
        </p:grpSpPr>
        <p:pic>
          <p:nvPicPr>
            <p:cNvPr id="35" name="그래픽 34" descr="문서 단색으로 채워진">
              <a:extLst>
                <a:ext uri="{FF2B5EF4-FFF2-40B4-BE49-F238E27FC236}">
                  <a16:creationId xmlns:a16="http://schemas.microsoft.com/office/drawing/2014/main" id="{A04F71AE-3DDC-66F4-DE0F-00667FCE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6039" y="2565949"/>
              <a:ext cx="863470" cy="86347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BBD263-22F5-DDF5-AF0B-5CE7AC0EF6C7}"/>
                </a:ext>
              </a:extLst>
            </p:cNvPr>
            <p:cNvSpPr txBox="1"/>
            <p:nvPr/>
          </p:nvSpPr>
          <p:spPr>
            <a:xfrm>
              <a:off x="9869509" y="2315678"/>
              <a:ext cx="22428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Bold"/>
                  <a:ea typeface="KoPub돋움체 Bold" panose="02020603020101020101" pitchFamily="18" charset="-127"/>
                </a:rPr>
                <a:t>서울 </a:t>
              </a:r>
              <a:endParaRPr lang="en-US" altLang="ko-KR" dirty="0">
                <a:latin typeface="G마켓 산스 Bold"/>
                <a:ea typeface="KoPub돋움체 Bold" panose="02020603020101020101" pitchFamily="18" charset="-127"/>
              </a:endParaRPr>
            </a:p>
            <a:p>
              <a:r>
                <a:rPr lang="ko-KR" altLang="en-US" dirty="0">
                  <a:latin typeface="G마켓 산스 Bold"/>
                  <a:ea typeface="KoPub돋움체 Bold" panose="02020603020101020101" pitchFamily="18" charset="-127"/>
                </a:rPr>
                <a:t>가산동에서 </a:t>
              </a:r>
              <a:endParaRPr lang="en-US" altLang="ko-KR" dirty="0">
                <a:latin typeface="G마켓 산스 Bold"/>
                <a:ea typeface="KoPub돋움체 Bold" panose="02020603020101020101" pitchFamily="18" charset="-127"/>
              </a:endParaRPr>
            </a:p>
            <a:p>
              <a:r>
                <a:rPr lang="ko-KR" altLang="en-US" dirty="0" err="1">
                  <a:latin typeface="G마켓 산스 Bold"/>
                  <a:ea typeface="KoPub돋움체 Bold" panose="02020603020101020101" pitchFamily="18" charset="-127"/>
                </a:rPr>
                <a:t>남대문시장가는</a:t>
              </a:r>
              <a:r>
                <a:rPr lang="ko-KR" altLang="en-US" dirty="0">
                  <a:latin typeface="G마켓 산스 Bold"/>
                  <a:ea typeface="KoPub돋움체 Bold" panose="02020603020101020101" pitchFamily="18" charset="-127"/>
                </a:rPr>
                <a:t> </a:t>
              </a:r>
              <a:endParaRPr lang="en-US" altLang="ko-KR" dirty="0">
                <a:latin typeface="G마켓 산스 Bold"/>
                <a:ea typeface="KoPub돋움체 Bold" panose="02020603020101020101" pitchFamily="18" charset="-127"/>
              </a:endParaRPr>
            </a:p>
            <a:p>
              <a:r>
                <a:rPr lang="ko-KR" altLang="en-US" dirty="0">
                  <a:latin typeface="G마켓 산스 Bold"/>
                  <a:ea typeface="KoPub돋움체 Bold" panose="02020603020101020101" pitchFamily="18" charset="-127"/>
                </a:rPr>
                <a:t>버스노선을 </a:t>
              </a:r>
              <a:endParaRPr lang="en-US" altLang="ko-KR" dirty="0">
                <a:latin typeface="G마켓 산스 Bold"/>
                <a:ea typeface="KoPub돋움체 Bold" panose="02020603020101020101" pitchFamily="18" charset="-127"/>
              </a:endParaRPr>
            </a:p>
            <a:p>
              <a:r>
                <a:rPr lang="ko-KR" altLang="en-US" dirty="0" err="1">
                  <a:latin typeface="G마켓 산스 Bold"/>
                  <a:ea typeface="KoPub돋움체 Bold" panose="02020603020101020101" pitchFamily="18" charset="-127"/>
                </a:rPr>
                <a:t>알고싶습니다</a:t>
              </a:r>
              <a:endParaRPr lang="en-US" altLang="ko-KR" dirty="0">
                <a:latin typeface="G마켓 산스 Bold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244CD5-F2FB-8F9A-D9D8-6753CB0992B7}"/>
              </a:ext>
            </a:extLst>
          </p:cNvPr>
          <p:cNvCxnSpPr>
            <a:cxnSpLocks/>
          </p:cNvCxnSpPr>
          <p:nvPr/>
        </p:nvCxnSpPr>
        <p:spPr>
          <a:xfrm>
            <a:off x="4400698" y="3359630"/>
            <a:ext cx="832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EE96F0-37E6-CC58-B31D-E8309A054B17}"/>
              </a:ext>
            </a:extLst>
          </p:cNvPr>
          <p:cNvSpPr/>
          <p:nvPr/>
        </p:nvSpPr>
        <p:spPr>
          <a:xfrm>
            <a:off x="1022175" y="2357732"/>
            <a:ext cx="10618811" cy="194334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0D736-A34B-55AF-C4EA-62EB0B728EB4}"/>
              </a:ext>
            </a:extLst>
          </p:cNvPr>
          <p:cNvSpPr/>
          <p:nvPr/>
        </p:nvSpPr>
        <p:spPr>
          <a:xfrm>
            <a:off x="1013933" y="4593470"/>
            <a:ext cx="10618812" cy="155629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F9253-9325-EF38-9C91-00EAD6723A7D}"/>
              </a:ext>
            </a:extLst>
          </p:cNvPr>
          <p:cNvSpPr txBox="1"/>
          <p:nvPr/>
        </p:nvSpPr>
        <p:spPr>
          <a:xfrm>
            <a:off x="5619027" y="2576874"/>
            <a:ext cx="5828532" cy="146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ᄉ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ᅥ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ᄋ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ᅮ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ᆯ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	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ᄀ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ᅡ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ᄉ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ᅡ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ᆫ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ᄃ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ᅩ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ᆼ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ᄋ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ᅦ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ᄉ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ᅥ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	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ᄂ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ᅡ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ᆷ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ᄃ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ᅢ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ᄆ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ᅮ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ᆫ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ᄉ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ᅵ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ᄌ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ᅡ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ᆼ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ᄀ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ᅡ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ᄂ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ᅳ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	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ᄇ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ᅥ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ᄉ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ᅳ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ᄂ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ᅩ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ᄉ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ᅥ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ᄂ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ᅳ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ᆯ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	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ᄋ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ᅡ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ᆯ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ᄀ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ᅩ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ᄉ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ᅵ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ᆸ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ᄊ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ᅳ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ᆷ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ᄂ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ᅵ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ᄃ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ᅡ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51274F-E1EF-D40F-4DF8-4D4F1DAA5E28}"/>
              </a:ext>
            </a:extLst>
          </p:cNvPr>
          <p:cNvSpPr txBox="1"/>
          <p:nvPr/>
        </p:nvSpPr>
        <p:spPr>
          <a:xfrm>
            <a:off x="2608615" y="4883094"/>
            <a:ext cx="97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ffmpeg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D7D931-6C40-B2A1-34A8-CC2E49D015AA}"/>
              </a:ext>
            </a:extLst>
          </p:cNvPr>
          <p:cNvSpPr txBox="1"/>
          <p:nvPr/>
        </p:nvSpPr>
        <p:spPr>
          <a:xfrm>
            <a:off x="4455381" y="2981197"/>
            <a:ext cx="72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Bold"/>
              </a:rPr>
              <a:t>g2pk</a:t>
            </a:r>
            <a:endParaRPr lang="ko-KR" altLang="en-US" dirty="0">
              <a:latin typeface="G마켓 산스 Bold"/>
            </a:endParaRPr>
          </a:p>
        </p:txBody>
      </p:sp>
      <p:pic>
        <p:nvPicPr>
          <p:cNvPr id="30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3EC049A1-EF6C-799F-DE28-E3E1B8ABC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8612192" y="5021497"/>
            <a:ext cx="2316914" cy="66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716BB6-FAC3-E10F-A6A3-C32E24B63256}"/>
              </a:ext>
            </a:extLst>
          </p:cNvPr>
          <p:cNvSpPr txBox="1"/>
          <p:nvPr/>
        </p:nvSpPr>
        <p:spPr>
          <a:xfrm>
            <a:off x="3779483" y="4647539"/>
            <a:ext cx="2316914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48kHz → 24kHz</a:t>
            </a:r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채널 </a:t>
            </a:r>
            <a:r>
              <a:rPr lang="en-US" altLang="ko-KR" dirty="0"/>
              <a:t>→ 1</a:t>
            </a:r>
            <a:r>
              <a:rPr lang="ko-KR" altLang="en-US" dirty="0"/>
              <a:t>채널</a:t>
            </a:r>
            <a:endParaRPr lang="en-US" altLang="ko-KR" dirty="0"/>
          </a:p>
          <a:p>
            <a:pPr algn="ctr"/>
            <a:r>
              <a:rPr lang="en-US" altLang="ko-KR" dirty="0"/>
              <a:t>Single-Speaker</a:t>
            </a:r>
          </a:p>
          <a:p>
            <a:pPr algn="ctr"/>
            <a:endParaRPr lang="en-US" altLang="ko-KR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88FE30-DCDC-9E81-01AD-806BB8E9E0A5}"/>
              </a:ext>
            </a:extLst>
          </p:cNvPr>
          <p:cNvCxnSpPr>
            <a:cxnSpLocks/>
          </p:cNvCxnSpPr>
          <p:nvPr/>
        </p:nvCxnSpPr>
        <p:spPr>
          <a:xfrm>
            <a:off x="6129757" y="5371617"/>
            <a:ext cx="2216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80EB90-2345-51D4-7D98-C93E5CEEB362}"/>
              </a:ext>
            </a:extLst>
          </p:cNvPr>
          <p:cNvSpPr txBox="1"/>
          <p:nvPr/>
        </p:nvSpPr>
        <p:spPr>
          <a:xfrm>
            <a:off x="6429789" y="4903943"/>
            <a:ext cx="1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FastSpeech2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305F67-89D4-89A0-0C3C-435D2F96E1AE}"/>
              </a:ext>
            </a:extLst>
          </p:cNvPr>
          <p:cNvSpPr txBox="1"/>
          <p:nvPr/>
        </p:nvSpPr>
        <p:spPr>
          <a:xfrm>
            <a:off x="2266430" y="840012"/>
            <a:ext cx="927533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Text :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G2P(Grapheme-to-Phoneme) </a:t>
            </a:r>
            <a:r>
              <a:rPr lang="ko-KR" altLang="en-US" sz="1800" dirty="0">
                <a:solidFill>
                  <a:srgbClr val="37415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변환 방식들 중 한국어 처리하는 </a:t>
            </a:r>
            <a:r>
              <a:rPr lang="en-US" altLang="ko-KR" sz="1800" dirty="0">
                <a:solidFill>
                  <a:srgbClr val="37415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2pk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이용하여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ext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한국어 음소별로 나누어 줌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Voice :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ffmpeg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사용하여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후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FastSpeech2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Mel-Spec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변환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5778EB-B6C2-374C-62E3-12B3A9D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FD209-E652-1DDA-B043-DA5D67DD7094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FEB390-710E-D858-3FCB-8D3F75EB65C5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8A922687-902D-F4B9-9DF3-B447643D605C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9F723-FE59-7077-C7C9-6149B1E322DA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69AA25-1593-F506-A010-5C71FCBC36FA}"/>
              </a:ext>
            </a:extLst>
          </p:cNvPr>
          <p:cNvGrpSpPr/>
          <p:nvPr/>
        </p:nvGrpSpPr>
        <p:grpSpPr>
          <a:xfrm>
            <a:off x="12541111" y="-600353"/>
            <a:ext cx="3028707" cy="1292157"/>
            <a:chOff x="11932406" y="-507620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D3D31CE5-06F4-E55A-480B-24AAE74CED24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0EF56-4830-B5DF-2A6B-54D533E82418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53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19EEC5A-1310-E8A5-18CD-7EE3C5AF925C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6597E-3025-5114-29A9-274F8DFD541A}"/>
              </a:ext>
            </a:extLst>
          </p:cNvPr>
          <p:cNvSpPr txBox="1"/>
          <p:nvPr/>
        </p:nvSpPr>
        <p:spPr>
          <a:xfrm>
            <a:off x="1449469" y="1124069"/>
            <a:ext cx="8557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고령층에게 </a:t>
            </a:r>
            <a:r>
              <a:rPr lang="ko-KR" altLang="en-US" sz="2000" b="1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무엇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이 어려울까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7667E-6A68-2938-6E9F-B6160A82C577}"/>
              </a:ext>
            </a:extLst>
          </p:cNvPr>
          <p:cNvSpPr txBox="1"/>
          <p:nvPr/>
        </p:nvSpPr>
        <p:spPr>
          <a:xfrm>
            <a:off x="487350" y="6423432"/>
            <a:ext cx="11483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출처</a:t>
            </a:r>
            <a:r>
              <a:rPr lang="en-US" altLang="ko-KR" sz="1200" dirty="0">
                <a:hlinkClick r:id="rId2"/>
              </a:rPr>
              <a:t>: </a:t>
            </a:r>
            <a:r>
              <a:rPr lang="ko-KR" altLang="en-US" sz="1200" dirty="0">
                <a:hlinkClick r:id="rId2"/>
              </a:rPr>
              <a:t>우리도 언젠가 노인이 된다① 다른 사람한테 물어보는 게 창피스러워서 디지털 시대 속 설 자리를 잃은 노인들 │ 매거진한경 </a:t>
            </a:r>
            <a:r>
              <a:rPr lang="en-US" altLang="ko-KR" sz="1200" dirty="0">
                <a:hlinkClick r:id="rId2"/>
              </a:rPr>
              <a:t>(hankyung.com)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368160-0BE8-F7E8-6B10-51E0A6A92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1" r="397"/>
          <a:stretch/>
        </p:blipFill>
        <p:spPr>
          <a:xfrm>
            <a:off x="2194910" y="1742822"/>
            <a:ext cx="7644559" cy="3725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6A96AF-0260-0B8D-FC34-9CBAF52A6989}"/>
              </a:ext>
            </a:extLst>
          </p:cNvPr>
          <p:cNvSpPr txBox="1"/>
          <p:nvPr/>
        </p:nvSpPr>
        <p:spPr>
          <a:xfrm>
            <a:off x="1269153" y="3236227"/>
            <a:ext cx="10178009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디지털 기기를 사용하지 못한 이유를 물었을 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, 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사용 방법을 모르거나 어려워서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“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가 가장 높다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E2485-9D1B-FB1E-52EC-5199F2CFD71A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AB5936-296A-2E76-817F-98A2C00261FA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5AE65A1-716C-D33B-8A0B-72E5201B0E86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F2EEDE-6DAE-9448-6769-3E222D699E6E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4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A6AB1E1-88B3-063E-6AE1-0DDD48E667F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59A10-27D8-4737-7D4B-80BCDB50E17C}"/>
              </a:ext>
            </a:extLst>
          </p:cNvPr>
          <p:cNvSpPr txBox="1"/>
          <p:nvPr/>
        </p:nvSpPr>
        <p:spPr>
          <a:xfrm>
            <a:off x="2493146" y="5591319"/>
            <a:ext cx="714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G마켓 산스 Bold" panose="02000000000000000000"/>
              </a:rPr>
              <a:t>1-Stage</a:t>
            </a:r>
            <a:r>
              <a:rPr lang="ko-KR" altLang="en-US" dirty="0">
                <a:ea typeface="G마켓 산스 Bold" panose="02000000000000000000"/>
              </a:rPr>
              <a:t>로 구성되어 </a:t>
            </a:r>
            <a:r>
              <a:rPr lang="ko-KR" altLang="en-US" b="1" dirty="0">
                <a:ea typeface="G마켓 산스 Bold" panose="02000000000000000000"/>
              </a:rPr>
              <a:t>간편하고 빠른</a:t>
            </a:r>
            <a:r>
              <a:rPr lang="ko-KR" altLang="en-US" dirty="0">
                <a:ea typeface="G마켓 산스 Bold" panose="02000000000000000000"/>
              </a:rPr>
              <a:t> 학습 가능 </a:t>
            </a:r>
            <a:endParaRPr lang="en-US" altLang="ko-KR" dirty="0">
              <a:ea typeface="G마켓 산스 Bold" panose="02000000000000000000"/>
            </a:endParaRPr>
          </a:p>
          <a:p>
            <a:endParaRPr lang="en-US" altLang="ko-KR" dirty="0">
              <a:ea typeface="G마켓 산스 Bold" panose="02000000000000000000"/>
            </a:endParaRPr>
          </a:p>
          <a:p>
            <a:r>
              <a:rPr lang="en-US" altLang="ko-KR" dirty="0">
                <a:ea typeface="G마켓 산스 Bold" panose="02000000000000000000"/>
              </a:rPr>
              <a:t>3</a:t>
            </a:r>
            <a:r>
              <a:rPr lang="ko-KR" altLang="en-US" dirty="0">
                <a:ea typeface="G마켓 산스 Bold" panose="02000000000000000000"/>
              </a:rPr>
              <a:t>초 이상의 문장을 합성하는 데 </a:t>
            </a:r>
            <a:r>
              <a:rPr lang="en-US" altLang="ko-KR" dirty="0">
                <a:ea typeface="G마켓 산스 Bold" panose="02000000000000000000"/>
              </a:rPr>
              <a:t>1.2</a:t>
            </a:r>
            <a:r>
              <a:rPr lang="ko-KR" altLang="en-US" dirty="0">
                <a:ea typeface="G마켓 산스 Bold" panose="02000000000000000000"/>
              </a:rPr>
              <a:t>초 가량의 </a:t>
            </a:r>
            <a:r>
              <a:rPr lang="ko-KR" altLang="en-US" b="1" dirty="0">
                <a:ea typeface="G마켓 산스 Bold" panose="02000000000000000000"/>
              </a:rPr>
              <a:t>빠른 </a:t>
            </a:r>
            <a:r>
              <a:rPr lang="en-US" altLang="ko-KR" b="1" dirty="0">
                <a:ea typeface="G마켓 산스 Bold" panose="02000000000000000000"/>
              </a:rPr>
              <a:t>Inference Time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74C8DB-77A4-DC13-4ACF-87DD084D422D}"/>
              </a:ext>
            </a:extLst>
          </p:cNvPr>
          <p:cNvGrpSpPr/>
          <p:nvPr/>
        </p:nvGrpSpPr>
        <p:grpSpPr>
          <a:xfrm>
            <a:off x="2261587" y="1048332"/>
            <a:ext cx="7633538" cy="4087429"/>
            <a:chOff x="794677" y="1453742"/>
            <a:chExt cx="5699418" cy="47410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7AD7C1-6B18-037A-1062-2620BD3B98F4}"/>
                </a:ext>
              </a:extLst>
            </p:cNvPr>
            <p:cNvSpPr/>
            <p:nvPr/>
          </p:nvSpPr>
          <p:spPr>
            <a:xfrm>
              <a:off x="914408" y="1821180"/>
              <a:ext cx="2272871" cy="4050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54F8A5-374F-DA95-25E0-37D7D1EA2B03}"/>
                </a:ext>
              </a:extLst>
            </p:cNvPr>
            <p:cNvSpPr/>
            <p:nvPr/>
          </p:nvSpPr>
          <p:spPr>
            <a:xfrm>
              <a:off x="1142703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 Embedding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C4BB13-0D68-3E7A-F6DA-9A5EE2DFDFE9}"/>
                </a:ext>
              </a:extLst>
            </p:cNvPr>
            <p:cNvSpPr/>
            <p:nvPr/>
          </p:nvSpPr>
          <p:spPr>
            <a:xfrm>
              <a:off x="1142703" y="4449038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53D9D3-4359-F0F6-43A9-2EE891223080}"/>
                </a:ext>
              </a:extLst>
            </p:cNvPr>
            <p:cNvSpPr/>
            <p:nvPr/>
          </p:nvSpPr>
          <p:spPr>
            <a:xfrm>
              <a:off x="1142703" y="3895821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CB7A9C-028B-4D5C-54B2-675C5E27C5F0}"/>
                </a:ext>
              </a:extLst>
            </p:cNvPr>
            <p:cNvSpPr/>
            <p:nvPr/>
          </p:nvSpPr>
          <p:spPr>
            <a:xfrm>
              <a:off x="1142703" y="2813794"/>
              <a:ext cx="1819564" cy="4941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Mel-spectrogram 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84191D6-8A74-5106-78C6-EA88F1A34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755881"/>
              <a:ext cx="0" cy="6110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ED8EC0-7B3A-9FC9-D00E-EBE491CE8E6E}"/>
                </a:ext>
              </a:extLst>
            </p:cNvPr>
            <p:cNvSpPr>
              <a:spLocks/>
            </p:cNvSpPr>
            <p:nvPr/>
          </p:nvSpPr>
          <p:spPr>
            <a:xfrm>
              <a:off x="1941648" y="4974789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9FD366-518D-C2FA-3AC3-AE1B94750DC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V="1">
              <a:off x="1941648" y="5085625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C3E364-A889-AE36-FFCD-B66B6B574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21021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571ED8-FB54-2D1C-BD24-A1C2BA2B9B72}"/>
                </a:ext>
              </a:extLst>
            </p:cNvPr>
            <p:cNvSpPr>
              <a:spLocks/>
            </p:cNvSpPr>
            <p:nvPr/>
          </p:nvSpPr>
          <p:spPr>
            <a:xfrm>
              <a:off x="1941648" y="3501903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ECB3439-0EEF-BFAD-E267-A37F60B2705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V="1">
              <a:off x="1941648" y="3612739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80B2C01-D9EA-5B17-1BAD-BCFB8A417BB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043248" y="3307940"/>
              <a:ext cx="9237" cy="587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756A0E1-CC3C-8763-4A60-8EF8C600D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F9CA36D-139F-4FE3-B9BC-63E4F6EE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466" y="1914947"/>
              <a:ext cx="1817245" cy="6600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C85EB0-3438-EDF1-C520-94A37EC83938}"/>
                </a:ext>
              </a:extLst>
            </p:cNvPr>
            <p:cNvSpPr/>
            <p:nvPr/>
          </p:nvSpPr>
          <p:spPr>
            <a:xfrm>
              <a:off x="1133466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4697A53-EC0E-CB45-08BD-CDC80703A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2574971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C752348-A4EB-CA2D-042F-1838D5469242}"/>
                </a:ext>
              </a:extLst>
            </p:cNvPr>
            <p:cNvSpPr/>
            <p:nvPr/>
          </p:nvSpPr>
          <p:spPr>
            <a:xfrm>
              <a:off x="794677" y="3440244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2F94DF-8B21-6C8E-6824-020F92BD1D0B}"/>
                </a:ext>
              </a:extLst>
            </p:cNvPr>
            <p:cNvSpPr/>
            <p:nvPr/>
          </p:nvSpPr>
          <p:spPr>
            <a:xfrm>
              <a:off x="794677" y="4899766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282C596-5C8E-D01B-91FA-8DD233504F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2976" y="3620352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22FAA56-A688-A1BC-2E94-705D629D4A20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86" y="5089110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AE7A85D-6C26-8786-45F8-49F296169DF5}"/>
                </a:ext>
              </a:extLst>
            </p:cNvPr>
            <p:cNvSpPr/>
            <p:nvPr/>
          </p:nvSpPr>
          <p:spPr>
            <a:xfrm>
              <a:off x="4674531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95896D-7662-3F36-858D-0A4EAC9E58D2}"/>
                </a:ext>
              </a:extLst>
            </p:cNvPr>
            <p:cNvSpPr/>
            <p:nvPr/>
          </p:nvSpPr>
          <p:spPr>
            <a:xfrm>
              <a:off x="4674531" y="4635084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6BBA38-152A-579F-575B-9374F5B69A4B}"/>
                </a:ext>
              </a:extLst>
            </p:cNvPr>
            <p:cNvSpPr/>
            <p:nvPr/>
          </p:nvSpPr>
          <p:spPr>
            <a:xfrm>
              <a:off x="4665294" y="379387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1568F9-42D1-4C6F-6950-9E63EF4C1544}"/>
                </a:ext>
              </a:extLst>
            </p:cNvPr>
            <p:cNvSpPr/>
            <p:nvPr/>
          </p:nvSpPr>
          <p:spPr>
            <a:xfrm>
              <a:off x="4674531" y="2813794"/>
              <a:ext cx="1819564" cy="494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HiFi-GAN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Generator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ED29C4-24A4-71D2-2180-B075F78B0A39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5584313" y="4958356"/>
              <a:ext cx="0" cy="40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4ED8636-4E64-4264-3971-24A7930C7208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5584313" y="3307940"/>
              <a:ext cx="0" cy="45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93F93C6-4910-C94C-ACD3-D85DE24C7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C58D364-8AF7-C7EA-320F-F855FFD1FB92}"/>
                </a:ext>
              </a:extLst>
            </p:cNvPr>
            <p:cNvSpPr/>
            <p:nvPr/>
          </p:nvSpPr>
          <p:spPr>
            <a:xfrm>
              <a:off x="4665294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Text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97E8AE2-439C-F339-B1A0-583C14BE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4129207"/>
              <a:ext cx="0" cy="481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309C6D-22D8-B721-1D6A-889C7F4D4EA1}"/>
                </a:ext>
              </a:extLst>
            </p:cNvPr>
            <p:cNvSpPr/>
            <p:nvPr/>
          </p:nvSpPr>
          <p:spPr>
            <a:xfrm>
              <a:off x="3392000" y="4679538"/>
              <a:ext cx="1111206" cy="440455"/>
            </a:xfrm>
            <a:prstGeom prst="rect">
              <a:avLst/>
            </a:prstGeom>
            <a:solidFill>
              <a:srgbClr val="D0CEC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Alignment module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연결선: 꺾임 33">
              <a:extLst>
                <a:ext uri="{FF2B5EF4-FFF2-40B4-BE49-F238E27FC236}">
                  <a16:creationId xmlns:a16="http://schemas.microsoft.com/office/drawing/2014/main" id="{3D177C1C-6E86-0AB3-5281-A63F404E775B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2950711" y="2244959"/>
              <a:ext cx="774113" cy="243457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34">
              <a:extLst>
                <a:ext uri="{FF2B5EF4-FFF2-40B4-BE49-F238E27FC236}">
                  <a16:creationId xmlns:a16="http://schemas.microsoft.com/office/drawing/2014/main" id="{A5852C04-E43C-E87B-8302-AFA711C51713}"/>
                </a:ext>
              </a:extLst>
            </p:cNvPr>
            <p:cNvCxnSpPr>
              <a:cxnSpLocks/>
              <a:stCxn id="41" idx="0"/>
              <a:endCxn id="50" idx="2"/>
            </p:cNvCxnSpPr>
            <p:nvPr/>
          </p:nvCxnSpPr>
          <p:spPr>
            <a:xfrm rot="16200000" flipV="1">
              <a:off x="4634278" y="4433318"/>
              <a:ext cx="263360" cy="16367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35">
              <a:extLst>
                <a:ext uri="{FF2B5EF4-FFF2-40B4-BE49-F238E27FC236}">
                  <a16:creationId xmlns:a16="http://schemas.microsoft.com/office/drawing/2014/main" id="{608AF1CD-E43A-A0A7-477C-99FC18151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076" y="4395481"/>
              <a:ext cx="1443236" cy="276817"/>
            </a:xfrm>
            <a:prstGeom prst="bentConnector3">
              <a:avLst>
                <a:gd name="adj1" fmla="val -3118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7A17EDB-5638-FEB5-1EDA-90E431631DB5}"/>
                </a:ext>
              </a:extLst>
            </p:cNvPr>
            <p:cNvSpPr/>
            <p:nvPr/>
          </p:nvSpPr>
          <p:spPr>
            <a:xfrm>
              <a:off x="4674531" y="2083323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Raw waveform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A003EC1-3965-ED33-920A-C99705AC2AE2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5575077" y="2406595"/>
              <a:ext cx="9236" cy="40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2D57A35-43B7-7526-9B25-41D03455552B}"/>
                </a:ext>
              </a:extLst>
            </p:cNvPr>
            <p:cNvSpPr/>
            <p:nvPr/>
          </p:nvSpPr>
          <p:spPr>
            <a:xfrm>
              <a:off x="1141061" y="1453742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FastSpeech2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7591E52-C935-7AF2-FA6E-BA981A6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9791B-7F92-C14E-24EF-AF1426F498AC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5EA721-B055-DCCE-BDFF-F349C7EEBFBA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0B558D33-7973-9FAF-4B6F-7D0A184ED0D1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356C33-F9D9-C3D0-0CF9-6AE1266E49D4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F688B80-B137-B60C-7B33-60B8F4E552C9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8A29C927-EA11-48F2-35FD-EADBB6083A6A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6D6BA3-BB7C-F129-8B24-7C4DB0D1061B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FE99008-1EC1-39C6-D2FE-D8F304952E00}"/>
              </a:ext>
            </a:extLst>
          </p:cNvPr>
          <p:cNvGrpSpPr/>
          <p:nvPr/>
        </p:nvGrpSpPr>
        <p:grpSpPr>
          <a:xfrm>
            <a:off x="12451447" y="-597038"/>
            <a:ext cx="3028707" cy="1292157"/>
            <a:chOff x="6860874" y="-597038"/>
            <a:chExt cx="3028707" cy="1292157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C10F011E-5F1F-7B8D-9589-2551DC0C09B1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7735AEC-8FE5-6F5A-C340-2CBD30E5F5BD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2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34866A9-4EE5-F641-F45E-8B4F59B91FE9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83B86FA-E983-1529-FC45-A68E68174B0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10" y="1125667"/>
            <a:ext cx="4320000" cy="28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5EF3A37-637E-8510-1DDE-9276705068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23" y="1135578"/>
            <a:ext cx="4320000" cy="28800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6F34B27-92A2-AF29-6AFD-59CEBAA24EB4}"/>
              </a:ext>
            </a:extLst>
          </p:cNvPr>
          <p:cNvGrpSpPr/>
          <p:nvPr/>
        </p:nvGrpSpPr>
        <p:grpSpPr>
          <a:xfrm>
            <a:off x="2300635" y="4088487"/>
            <a:ext cx="6442045" cy="1494514"/>
            <a:chOff x="2305715" y="4083326"/>
            <a:chExt cx="6442045" cy="1494514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8917B43D-D9B2-E406-18AE-0AC4A66E4DCA}"/>
                </a:ext>
              </a:extLst>
            </p:cNvPr>
            <p:cNvSpPr/>
            <p:nvPr/>
          </p:nvSpPr>
          <p:spPr>
            <a:xfrm>
              <a:off x="2305715" y="408332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8BC2EE-F464-0B6A-C481-2BB117E5F2BE}"/>
                </a:ext>
              </a:extLst>
            </p:cNvPr>
            <p:cNvSpPr txBox="1"/>
            <p:nvPr/>
          </p:nvSpPr>
          <p:spPr>
            <a:xfrm>
              <a:off x="3223015" y="4148953"/>
              <a:ext cx="2057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Discriminator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총 </a:t>
              </a:r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loss 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183E20A-D420-4860-CF87-702DBE442DF0}"/>
                </a:ext>
              </a:extLst>
            </p:cNvPr>
            <p:cNvGrpSpPr/>
            <p:nvPr/>
          </p:nvGrpSpPr>
          <p:grpSpPr>
            <a:xfrm>
              <a:off x="2439584" y="4610619"/>
              <a:ext cx="6308176" cy="859186"/>
              <a:chOff x="1885864" y="4610619"/>
              <a:chExt cx="6711338" cy="85918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939E67-2F7F-E0B7-E52E-A06EF73ED432}"/>
                  </a:ext>
                </a:extLst>
              </p:cNvPr>
              <p:cNvSpPr txBox="1"/>
              <p:nvPr/>
            </p:nvSpPr>
            <p:spPr>
              <a:xfrm>
                <a:off x="1893158" y="4610619"/>
                <a:ext cx="67040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Real loss : </a:t>
                </a:r>
                <a:r>
                  <a: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실제 목소리를 못 맞추면 상승</a:t>
                </a:r>
                <a:r>
                  <a: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CBB030-3023-B019-64DE-1247F0D2E85F}"/>
                  </a:ext>
                </a:extLst>
              </p:cNvPr>
              <p:cNvSpPr txBox="1"/>
              <p:nvPr/>
            </p:nvSpPr>
            <p:spPr>
              <a:xfrm>
                <a:off x="1885864" y="5162028"/>
                <a:ext cx="37227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Fake loss : </a:t>
                </a:r>
                <a:r>
                  <a: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생성 목소리를 못 맞추면 상승 </a:t>
                </a:r>
                <a:endPara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4D5BD5-4FED-A31F-861F-841079D98236}"/>
                  </a:ext>
                </a:extLst>
              </p:cNvPr>
              <p:cNvSpPr txBox="1"/>
              <p:nvPr/>
            </p:nvSpPr>
            <p:spPr>
              <a:xfrm>
                <a:off x="3375102" y="4698181"/>
                <a:ext cx="426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+</a:t>
                </a:r>
                <a:endParaRPr lang="ko-KR" altLang="en-US" sz="36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0CBFC75-33B4-588F-0F37-4A706E168C6F}"/>
                </a:ext>
              </a:extLst>
            </p:cNvPr>
            <p:cNvCxnSpPr>
              <a:cxnSpLocks/>
            </p:cNvCxnSpPr>
            <p:nvPr/>
          </p:nvCxnSpPr>
          <p:spPr>
            <a:xfrm>
              <a:off x="2305715" y="4494830"/>
              <a:ext cx="376683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23E954-74B9-28A4-1B80-7D2F8E061514}"/>
              </a:ext>
            </a:extLst>
          </p:cNvPr>
          <p:cNvGrpSpPr/>
          <p:nvPr/>
        </p:nvGrpSpPr>
        <p:grpSpPr>
          <a:xfrm>
            <a:off x="6668501" y="4088487"/>
            <a:ext cx="6852541" cy="1494514"/>
            <a:chOff x="6765098" y="4111806"/>
            <a:chExt cx="6852541" cy="14945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5A868E-5543-4460-5D36-B0D13FBFA0E3}"/>
                </a:ext>
              </a:extLst>
            </p:cNvPr>
            <p:cNvSpPr txBox="1"/>
            <p:nvPr/>
          </p:nvSpPr>
          <p:spPr>
            <a:xfrm>
              <a:off x="7707729" y="4179512"/>
              <a:ext cx="5909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Generator_g_adv_loss</a:t>
              </a:r>
              <a:endPara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5775C1E4-226B-1A30-F1A2-F4C04A04B236}"/>
                </a:ext>
              </a:extLst>
            </p:cNvPr>
            <p:cNvSpPr/>
            <p:nvPr/>
          </p:nvSpPr>
          <p:spPr>
            <a:xfrm>
              <a:off x="6765098" y="411180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AC1383B-1BB3-EA15-B440-F79CD9107235}"/>
                </a:ext>
              </a:extLst>
            </p:cNvPr>
            <p:cNvCxnSpPr>
              <a:cxnSpLocks/>
            </p:cNvCxnSpPr>
            <p:nvPr/>
          </p:nvCxnSpPr>
          <p:spPr>
            <a:xfrm>
              <a:off x="6765098" y="4523310"/>
              <a:ext cx="3766836" cy="2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9512DF-B876-AB23-B5AA-6E4AD2D46E5C}"/>
                </a:ext>
              </a:extLst>
            </p:cNvPr>
            <p:cNvSpPr txBox="1"/>
            <p:nvPr/>
          </p:nvSpPr>
          <p:spPr>
            <a:xfrm>
              <a:off x="7026600" y="4678545"/>
              <a:ext cx="37668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Generator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 </a:t>
              </a:r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Discriminator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와 적대 </a:t>
              </a:r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loss</a:t>
              </a:r>
            </a:p>
            <a:p>
              <a:endPara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Discriminator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와 반대 경향을 나타냄</a:t>
              </a:r>
            </a:p>
          </p:txBody>
        </p:sp>
      </p:grp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B454140B-9D65-78F0-76F5-6E71C238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83C98-9580-A5A5-D5B5-648DB92D84BD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E248D2B-24FB-C21F-8892-3FCDEC404FCD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81" name="평행 사변형 80">
              <a:extLst>
                <a:ext uri="{FF2B5EF4-FFF2-40B4-BE49-F238E27FC236}">
                  <a16:creationId xmlns:a16="http://schemas.microsoft.com/office/drawing/2014/main" id="{C970B73F-8891-7E8D-D160-86EF9778A73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F75E080-F76D-975F-4B5D-469F3EED1385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F59E920-5702-A20A-6C21-222221AB01E6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84" name="평행 사변형 83">
              <a:extLst>
                <a:ext uri="{FF2B5EF4-FFF2-40B4-BE49-F238E27FC236}">
                  <a16:creationId xmlns:a16="http://schemas.microsoft.com/office/drawing/2014/main" id="{DF085530-DEAA-1BC3-2612-24574E632158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FC6D20-2DDA-3144-DF15-3A9852C15455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0BCC368-BA82-51D8-D865-34E8FBE4DD87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87" name="평행 사변형 86">
              <a:extLst>
                <a:ext uri="{FF2B5EF4-FFF2-40B4-BE49-F238E27FC236}">
                  <a16:creationId xmlns:a16="http://schemas.microsoft.com/office/drawing/2014/main" id="{828C3E47-1D93-7849-33B4-EF3B347E4A28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08BDCA4-3158-7642-84CC-69FAFC447F7F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396135D-437D-5EAA-D927-C2F05C8B8308}"/>
              </a:ext>
            </a:extLst>
          </p:cNvPr>
          <p:cNvGrpSpPr/>
          <p:nvPr/>
        </p:nvGrpSpPr>
        <p:grpSpPr>
          <a:xfrm>
            <a:off x="12412768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51A3AFE3-AA3A-603A-8B05-FF64BB22E430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BE462DC-BFA3-4EA0-19C4-84189B850B4E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8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E877A4E5-7581-1E81-E7E4-21F8120613F4}"/>
              </a:ext>
            </a:extLst>
          </p:cNvPr>
          <p:cNvGrpSpPr/>
          <p:nvPr/>
        </p:nvGrpSpPr>
        <p:grpSpPr>
          <a:xfrm>
            <a:off x="2012474" y="718911"/>
            <a:ext cx="3804618" cy="2851401"/>
            <a:chOff x="1926324" y="1128974"/>
            <a:chExt cx="4320000" cy="323765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923BC07-7B9F-A4EE-DBBA-C9FF68A6BE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324" y="1128974"/>
              <a:ext cx="4320000" cy="288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89BCBC-C9C8-A9DA-6CDA-13B6584DAC00}"/>
                </a:ext>
              </a:extLst>
            </p:cNvPr>
            <p:cNvSpPr txBox="1"/>
            <p:nvPr/>
          </p:nvSpPr>
          <p:spPr>
            <a:xfrm>
              <a:off x="2903402" y="4017163"/>
              <a:ext cx="2903859" cy="349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Generator loss : </a:t>
              </a:r>
              <a:r>
                <a:rPr lang="ko-KR" altLang="en-US" sz="1400" dirty="0">
                  <a:ea typeface="Tmon몬소리 Black" panose="02000A03000000000000"/>
                </a:rPr>
                <a:t>총 </a:t>
              </a:r>
              <a:r>
                <a:rPr lang="en-US" altLang="ko-KR" sz="1400" dirty="0">
                  <a:ea typeface="Tmon몬소리 Black" panose="02000A03000000000000"/>
                </a:rPr>
                <a:t>loss</a:t>
              </a:r>
            </a:p>
          </p:txBody>
        </p:sp>
      </p:grp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A333E2BD-F061-C5BA-8BF4-A5FA75D46F01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C6CEBF76-DBDC-95B0-C44F-80B8B68F57A2}"/>
              </a:ext>
            </a:extLst>
          </p:cNvPr>
          <p:cNvGrpSpPr/>
          <p:nvPr/>
        </p:nvGrpSpPr>
        <p:grpSpPr>
          <a:xfrm>
            <a:off x="1659512" y="3429000"/>
            <a:ext cx="4320000" cy="3499348"/>
            <a:chOff x="6438479" y="1044522"/>
            <a:chExt cx="4320000" cy="349934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FCB4A8A-3E9C-D8CE-9B96-60B4F32DF4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79" y="1044522"/>
              <a:ext cx="4320000" cy="2880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4933A8-26A3-ECCF-90D1-2628EE300DF3}"/>
                </a:ext>
              </a:extLst>
            </p:cNvPr>
            <p:cNvSpPr txBox="1"/>
            <p:nvPr/>
          </p:nvSpPr>
          <p:spPr>
            <a:xfrm>
              <a:off x="6872783" y="4020650"/>
              <a:ext cx="37443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Input Text</a:t>
              </a:r>
              <a:r>
                <a:rPr lang="ko-KR" altLang="en-US" sz="1400" dirty="0">
                  <a:ea typeface="Tmon몬소리 Black" panose="02000A03000000000000"/>
                </a:rPr>
                <a:t>와 </a:t>
              </a:r>
              <a:r>
                <a:rPr lang="en-US" altLang="ko-KR" sz="1400" dirty="0">
                  <a:ea typeface="Tmon몬소리 Black" panose="02000A03000000000000"/>
                </a:rPr>
                <a:t>Output Wave</a:t>
              </a:r>
              <a:r>
                <a:rPr lang="ko-KR" altLang="en-US" sz="1400" dirty="0">
                  <a:ea typeface="Tmon몬소리 Black" panose="02000A03000000000000"/>
                </a:rPr>
                <a:t>의 </a:t>
              </a:r>
              <a:r>
                <a:rPr lang="en-US" altLang="ko-KR" sz="1400" dirty="0">
                  <a:ea typeface="Tmon몬소리 Black" panose="02000A03000000000000"/>
                </a:rPr>
                <a:t>Alignment 	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3EE437B-A25A-231D-B288-61CDE1D6FFA0}"/>
              </a:ext>
            </a:extLst>
          </p:cNvPr>
          <p:cNvGrpSpPr/>
          <p:nvPr/>
        </p:nvGrpSpPr>
        <p:grpSpPr>
          <a:xfrm>
            <a:off x="6964243" y="3820389"/>
            <a:ext cx="3473548" cy="1946561"/>
            <a:chOff x="5366005" y="4935373"/>
            <a:chExt cx="3473548" cy="194656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F982FB-DFCC-28D2-6578-48F207EABBB9}"/>
                </a:ext>
              </a:extLst>
            </p:cNvPr>
            <p:cNvSpPr txBox="1"/>
            <p:nvPr/>
          </p:nvSpPr>
          <p:spPr>
            <a:xfrm>
              <a:off x="5366005" y="5404606"/>
              <a:ext cx="34565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Data Set </a:t>
              </a:r>
              <a:r>
                <a:rPr lang="ko-KR" altLang="en-US" dirty="0">
                  <a:ea typeface="Tmon몬소리 Black" panose="02000A03000000000000"/>
                </a:rPr>
                <a:t>추가 수집 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녹음 </a:t>
              </a:r>
              <a:r>
                <a:rPr lang="ko-KR" altLang="en-US" dirty="0" err="1">
                  <a:ea typeface="Tmon몬소리 Black" panose="02000A03000000000000"/>
                </a:rPr>
                <a:t>전처리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r>
                <a:rPr lang="en-US" altLang="ko-KR" dirty="0">
                  <a:ea typeface="Tmon몬소리 Black" panose="02000A03000000000000"/>
                </a:rPr>
                <a:t>(Crop)  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추가 모델 적용</a:t>
              </a:r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0246C5-BD69-C8AC-32A8-6C79E2F0F28C}"/>
                </a:ext>
              </a:extLst>
            </p:cNvPr>
            <p:cNvSpPr txBox="1"/>
            <p:nvPr/>
          </p:nvSpPr>
          <p:spPr>
            <a:xfrm>
              <a:off x="5382962" y="4935373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개선방향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FF25A08C-9B36-B3D0-D12C-74B038CE8561}"/>
              </a:ext>
            </a:extLst>
          </p:cNvPr>
          <p:cNvGrpSpPr/>
          <p:nvPr/>
        </p:nvGrpSpPr>
        <p:grpSpPr>
          <a:xfrm>
            <a:off x="6991464" y="896249"/>
            <a:ext cx="3456591" cy="2203473"/>
            <a:chOff x="2459562" y="4844837"/>
            <a:chExt cx="3456591" cy="22034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FB5EE-0B7B-6875-2ED2-2BB7625E073A}"/>
                </a:ext>
              </a:extLst>
            </p:cNvPr>
            <p:cNvSpPr txBox="1"/>
            <p:nvPr/>
          </p:nvSpPr>
          <p:spPr>
            <a:xfrm>
              <a:off x="2481861" y="5293984"/>
              <a:ext cx="33098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20 epoch</a:t>
              </a:r>
              <a:r>
                <a:rPr lang="ko-KR" altLang="en-US" dirty="0">
                  <a:ea typeface="Tmon몬소리 Black" panose="02000A03000000000000"/>
                </a:rPr>
                <a:t> 이후로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en-US" altLang="ko-KR" dirty="0">
                  <a:ea typeface="Tmon몬소리 Black" panose="02000A03000000000000"/>
                </a:rPr>
                <a:t>loss </a:t>
              </a:r>
              <a:r>
                <a:rPr lang="ko-KR" altLang="en-US" dirty="0">
                  <a:ea typeface="Tmon몬소리 Black" panose="02000A03000000000000"/>
                </a:rPr>
                <a:t>의 변동이 별로 없다</a:t>
              </a:r>
              <a:r>
                <a:rPr lang="en-US" altLang="ko-KR" dirty="0">
                  <a:ea typeface="Tmon몬소리 Black" panose="02000A03000000000000"/>
                </a:rPr>
                <a:t>. </a:t>
              </a: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기계음이 합성된다</a:t>
              </a:r>
              <a:r>
                <a:rPr lang="en-US" altLang="ko-KR" dirty="0">
                  <a:ea typeface="Tmon몬소리 Black" panose="02000A03000000000000"/>
                </a:rPr>
                <a:t>.</a:t>
              </a:r>
            </a:p>
            <a:p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91FF92-D247-CB2D-0648-2CEC13602FC3}"/>
                </a:ext>
              </a:extLst>
            </p:cNvPr>
            <p:cNvSpPr txBox="1"/>
            <p:nvPr/>
          </p:nvSpPr>
          <p:spPr>
            <a:xfrm>
              <a:off x="2459562" y="4844837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문제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FD8480D0-1625-8D04-69AE-D173AA8F7359}"/>
              </a:ext>
            </a:extLst>
          </p:cNvPr>
          <p:cNvCxnSpPr>
            <a:cxnSpLocks/>
          </p:cNvCxnSpPr>
          <p:nvPr/>
        </p:nvCxnSpPr>
        <p:spPr>
          <a:xfrm flipV="1">
            <a:off x="7023094" y="1264776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46F20F5-579C-2999-5E11-D6E9FA0BA18F}"/>
              </a:ext>
            </a:extLst>
          </p:cNvPr>
          <p:cNvCxnSpPr>
            <a:cxnSpLocks/>
          </p:cNvCxnSpPr>
          <p:nvPr/>
        </p:nvCxnSpPr>
        <p:spPr>
          <a:xfrm flipV="1">
            <a:off x="7023094" y="4225092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슬라이드 번호 개체 틀 217">
            <a:extLst>
              <a:ext uri="{FF2B5EF4-FFF2-40B4-BE49-F238E27FC236}">
                <a16:creationId xmlns:a16="http://schemas.microsoft.com/office/drawing/2014/main" id="{28B6EBB4-22C8-C14E-0659-8AF06EAB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AA03A-C464-C3B0-C9FF-AECC4E12F12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705A15-0DC5-BEF7-D913-3DC92A1F8A3B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21F6D3BD-33CF-0721-5D8B-5BF9A572145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38834D-DA00-DBD8-8622-8CB575BB27C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5BCD90-61A1-6565-0876-DCFDAD70A3E8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7B7EC44B-800C-B695-07B8-9649BD25941B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9E663B-C988-D1B7-71C9-956FDD31A11C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3DAC5F8-D0B2-5AE3-9B5F-FA9E93923838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53" name="평행 사변형 52">
              <a:extLst>
                <a:ext uri="{FF2B5EF4-FFF2-40B4-BE49-F238E27FC236}">
                  <a16:creationId xmlns:a16="http://schemas.microsoft.com/office/drawing/2014/main" id="{A33C6CA7-AE16-2DFA-239B-92A5885B2D6B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DD0B61-D5E7-5A7A-E1DA-62AC9F3A8031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8441113-141D-2381-93D7-E03F13F0C3CE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3C0A2B4F-5EC1-2D34-81EC-589D2DB80ECE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8658F5-0BC4-56E1-045F-9080AD144F7A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84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E20E0F-EA63-5CD9-DE0B-1DFC568DAA44}"/>
              </a:ext>
            </a:extLst>
          </p:cNvPr>
          <p:cNvSpPr/>
          <p:nvPr/>
        </p:nvSpPr>
        <p:spPr>
          <a:xfrm>
            <a:off x="1455263" y="2560319"/>
            <a:ext cx="9302079" cy="3649005"/>
          </a:xfrm>
          <a:prstGeom prst="roundRect">
            <a:avLst/>
          </a:prstGeom>
          <a:solidFill>
            <a:srgbClr val="3EBA9A">
              <a:alpha val="9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A10C1C8-81DE-D577-31D4-DD4A6EC9765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76869C-926D-0C47-EFA6-6D457C7B9284}"/>
              </a:ext>
            </a:extLst>
          </p:cNvPr>
          <p:cNvSpPr/>
          <p:nvPr/>
        </p:nvSpPr>
        <p:spPr>
          <a:xfrm>
            <a:off x="1637552" y="3637437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대화에서 청각적 요소만큼 중요한 것은 시각적 요소이다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 </a:t>
            </a: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대화의 시각적 요소 중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전달력에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가장 큰 영향을 미치는 것은 입모양이다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CDE0B1-AD96-DF08-E3F0-93936C0284AB}"/>
              </a:ext>
            </a:extLst>
          </p:cNvPr>
          <p:cNvSpPr/>
          <p:nvPr/>
        </p:nvSpPr>
        <p:spPr>
          <a:xfrm>
            <a:off x="3942591" y="1111622"/>
            <a:ext cx="3969572" cy="209505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EB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F3E1FF-22CF-4966-3A97-ABB8617AA2FE}"/>
              </a:ext>
            </a:extLst>
          </p:cNvPr>
          <p:cNvSpPr/>
          <p:nvPr/>
        </p:nvSpPr>
        <p:spPr>
          <a:xfrm>
            <a:off x="1276337" y="1281985"/>
            <a:ext cx="93020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</a:t>
            </a:r>
          </a:p>
          <a:p>
            <a:pPr algn="ctr">
              <a:defRPr/>
            </a:pPr>
            <a:r>
              <a:rPr lang="en-US" altLang="ko-KR" sz="5400" b="1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984440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63BDE47-075A-24F8-E350-50A14E913FAD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B0804C-79FF-D6D9-B80F-7D10B1D09564}"/>
              </a:ext>
            </a:extLst>
          </p:cNvPr>
          <p:cNvGrpSpPr/>
          <p:nvPr/>
        </p:nvGrpSpPr>
        <p:grpSpPr>
          <a:xfrm>
            <a:off x="1164158" y="1147391"/>
            <a:ext cx="10798179" cy="4886085"/>
            <a:chOff x="1989106" y="1316356"/>
            <a:chExt cx="10798179" cy="4886085"/>
          </a:xfrm>
        </p:grpSpPr>
        <p:pic>
          <p:nvPicPr>
            <p:cNvPr id="3" name="Picture 5">
              <a:extLst>
                <a:ext uri="{FF2B5EF4-FFF2-40B4-BE49-F238E27FC236}">
                  <a16:creationId xmlns:a16="http://schemas.microsoft.com/office/drawing/2014/main" id="{D32FDBBB-6A92-209D-349A-886D0A43D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65" t="539" r="-412"/>
            <a:stretch/>
          </p:blipFill>
          <p:spPr>
            <a:xfrm>
              <a:off x="1989106" y="1316356"/>
              <a:ext cx="5613209" cy="440541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92182B3-B512-BED3-7221-CDCBC3A12DF6}"/>
                </a:ext>
              </a:extLst>
            </p:cNvPr>
            <p:cNvSpPr/>
            <p:nvPr/>
          </p:nvSpPr>
          <p:spPr>
            <a:xfrm>
              <a:off x="2691288" y="2283984"/>
              <a:ext cx="917487" cy="6802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  <a:alpha val="93000"/>
                </a:schemeClr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FFFA00F-0881-787C-DC7C-EBD92F667D23}"/>
                </a:ext>
              </a:extLst>
            </p:cNvPr>
            <p:cNvSpPr/>
            <p:nvPr/>
          </p:nvSpPr>
          <p:spPr>
            <a:xfrm>
              <a:off x="7733617" y="3843397"/>
              <a:ext cx="4143423" cy="2359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AIHUB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한국인 입 모양 데이터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구성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음성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(.wav)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영상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(.mp4),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라벨데이터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(.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json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총 시간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약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52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총 인원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200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명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 각도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정면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좌측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우측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17E5F61-904D-AE5B-17D2-5636B65D8584}"/>
                </a:ext>
              </a:extLst>
            </p:cNvPr>
            <p:cNvGraphicFramePr/>
            <p:nvPr/>
          </p:nvGraphicFramePr>
          <p:xfrm>
            <a:off x="8473242" y="1526629"/>
            <a:ext cx="4314043" cy="2194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14CC16-463A-878B-5634-459A13E9CBBC}"/>
                </a:ext>
              </a:extLst>
            </p:cNvPr>
            <p:cNvSpPr/>
            <p:nvPr/>
          </p:nvSpPr>
          <p:spPr>
            <a:xfrm>
              <a:off x="8068780" y="1787584"/>
              <a:ext cx="404462" cy="152965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9B442-1AC5-736D-B100-F5D70E84B938}"/>
                </a:ext>
              </a:extLst>
            </p:cNvPr>
            <p:cNvSpPr/>
            <p:nvPr/>
          </p:nvSpPr>
          <p:spPr>
            <a:xfrm>
              <a:off x="8937281" y="1787584"/>
              <a:ext cx="404462" cy="15296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7F71DD-D50E-378E-4AB0-9371900E76BC}"/>
                </a:ext>
              </a:extLst>
            </p:cNvPr>
            <p:cNvSpPr txBox="1"/>
            <p:nvPr/>
          </p:nvSpPr>
          <p:spPr>
            <a:xfrm>
              <a:off x="8085443" y="330667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ea typeface="Tmon몬소리 Black" panose="02000A03000000000000"/>
                </a:rPr>
                <a:t>남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D9914-CE18-F9ED-BE80-BA0B8558D08B}"/>
                </a:ext>
              </a:extLst>
            </p:cNvPr>
            <p:cNvSpPr txBox="1"/>
            <p:nvPr/>
          </p:nvSpPr>
          <p:spPr>
            <a:xfrm>
              <a:off x="8964332" y="330477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ea typeface="Tmon몬소리 Black" panose="02000A03000000000000"/>
                </a:rPr>
                <a:t>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EA43FD-D160-E5CA-B21F-3F92D3E7C7C8}"/>
                </a:ext>
              </a:extLst>
            </p:cNvPr>
            <p:cNvSpPr txBox="1"/>
            <p:nvPr/>
          </p:nvSpPr>
          <p:spPr>
            <a:xfrm>
              <a:off x="7968393" y="149693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ea typeface="Tmon몬소리 Black" panose="02000A03000000000000"/>
                </a:rPr>
                <a:t>100</a:t>
              </a:r>
              <a:r>
                <a:rPr lang="ko-KR" altLang="en-US" sz="1200" b="1" dirty="0">
                  <a:ea typeface="Tmon몬소리 Black" panose="02000A03000000000000"/>
                </a:rPr>
                <a:t>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5E844B-22A7-D032-F649-BCA03FB38CFF}"/>
                </a:ext>
              </a:extLst>
            </p:cNvPr>
            <p:cNvSpPr txBox="1"/>
            <p:nvPr/>
          </p:nvSpPr>
          <p:spPr>
            <a:xfrm>
              <a:off x="8848044" y="1496934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ea typeface="Tmon몬소리 Black" panose="02000A03000000000000"/>
                </a:rPr>
                <a:t>100</a:t>
              </a:r>
              <a:r>
                <a:rPr lang="ko-KR" altLang="en-US" sz="1200" b="1" dirty="0">
                  <a:ea typeface="Tmon몬소리 Black" panose="02000A03000000000000"/>
                </a:rPr>
                <a:t>명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7C8E25-DA99-F3DA-37DB-D482989DD105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DA49C7-2D30-99EC-E747-DDE572A46BE6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52A8C24D-7E38-8818-4F1F-7D064665966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73E5BA-08D7-D2C0-1AD7-22FF678B086C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918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B1EC1B2F-F1C1-86F7-2303-F817E061E731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D7125E-A0D0-7737-26F9-FAA8D5F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34" y="4689423"/>
            <a:ext cx="9333059" cy="148202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1876E4-55CF-3EE1-CB2F-0B468C5C35E8}"/>
              </a:ext>
            </a:extLst>
          </p:cNvPr>
          <p:cNvCxnSpPr>
            <a:cxnSpLocks/>
          </p:cNvCxnSpPr>
          <p:nvPr/>
        </p:nvCxnSpPr>
        <p:spPr>
          <a:xfrm flipV="1">
            <a:off x="2758762" y="3378752"/>
            <a:ext cx="89891" cy="1310671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510521-F43D-3872-E77D-A4AD6883A771}"/>
              </a:ext>
            </a:extLst>
          </p:cNvPr>
          <p:cNvCxnSpPr>
            <a:cxnSpLocks/>
          </p:cNvCxnSpPr>
          <p:nvPr/>
        </p:nvCxnSpPr>
        <p:spPr>
          <a:xfrm flipV="1">
            <a:off x="5137296" y="4246747"/>
            <a:ext cx="0" cy="442676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9024BA-DA46-13F3-4568-81949AB7A391}"/>
              </a:ext>
            </a:extLst>
          </p:cNvPr>
          <p:cNvGrpSpPr/>
          <p:nvPr/>
        </p:nvGrpSpPr>
        <p:grpSpPr>
          <a:xfrm>
            <a:off x="2722312" y="1349204"/>
            <a:ext cx="2478599" cy="3049943"/>
            <a:chOff x="2390644" y="763780"/>
            <a:chExt cx="2478599" cy="304994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B86C7A7-8C03-2C56-1824-122AED21F25E}"/>
                </a:ext>
              </a:extLst>
            </p:cNvPr>
            <p:cNvGrpSpPr/>
            <p:nvPr/>
          </p:nvGrpSpPr>
          <p:grpSpPr>
            <a:xfrm>
              <a:off x="2390644" y="763780"/>
              <a:ext cx="1564199" cy="2135543"/>
              <a:chOff x="1259151" y="2942852"/>
              <a:chExt cx="2152091" cy="293817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03590F1-1620-9502-484F-6327AD9F3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30E60487-8757-1608-7466-364D1B6D11CE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4AD14B3-1AC6-5222-C354-D9A0DB491467}"/>
                </a:ext>
              </a:extLst>
            </p:cNvPr>
            <p:cNvGrpSpPr/>
            <p:nvPr/>
          </p:nvGrpSpPr>
          <p:grpSpPr>
            <a:xfrm>
              <a:off x="2543044" y="916180"/>
              <a:ext cx="1564199" cy="2135543"/>
              <a:chOff x="1259151" y="2942852"/>
              <a:chExt cx="2152091" cy="293817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2DCCDD2-7C9E-1BAE-D895-5390FD2F7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838FD9-91AA-E498-BB71-AD662D4BA1DC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FD6845C-1A5A-BFB5-C3C5-48F5028C1349}"/>
                </a:ext>
              </a:extLst>
            </p:cNvPr>
            <p:cNvGrpSpPr/>
            <p:nvPr/>
          </p:nvGrpSpPr>
          <p:grpSpPr>
            <a:xfrm>
              <a:off x="2695444" y="1068580"/>
              <a:ext cx="1564199" cy="2135543"/>
              <a:chOff x="1259151" y="2942852"/>
              <a:chExt cx="2152091" cy="2938171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4EBEC40-EECE-2FA3-8ED6-716E48516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10DD52D-B4CE-4443-D089-C333868453B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94FF364-C5E2-74FD-266E-754FD9003447}"/>
                </a:ext>
              </a:extLst>
            </p:cNvPr>
            <p:cNvGrpSpPr/>
            <p:nvPr/>
          </p:nvGrpSpPr>
          <p:grpSpPr>
            <a:xfrm>
              <a:off x="2847844" y="1220980"/>
              <a:ext cx="1564199" cy="2135543"/>
              <a:chOff x="1259151" y="2942852"/>
              <a:chExt cx="2152091" cy="293817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C248D182-8456-534D-E330-57C4E50BE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1290598-3938-37D9-995B-8AFF79EFE6C4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FDC48F4-7D88-925A-82A8-A1317B8006C5}"/>
                </a:ext>
              </a:extLst>
            </p:cNvPr>
            <p:cNvGrpSpPr/>
            <p:nvPr/>
          </p:nvGrpSpPr>
          <p:grpSpPr>
            <a:xfrm>
              <a:off x="3000244" y="1373380"/>
              <a:ext cx="1564199" cy="2135543"/>
              <a:chOff x="1259151" y="2942852"/>
              <a:chExt cx="2152091" cy="293817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9AF7AAE-DF7C-DBBD-9F42-3AFE7397F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89340D1-4B8C-458E-FE9B-036F3A13BD6B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DCC6671-067F-2457-CC90-BC6B5840863B}"/>
                </a:ext>
              </a:extLst>
            </p:cNvPr>
            <p:cNvGrpSpPr/>
            <p:nvPr/>
          </p:nvGrpSpPr>
          <p:grpSpPr>
            <a:xfrm>
              <a:off x="3152644" y="1525780"/>
              <a:ext cx="1564199" cy="2135543"/>
              <a:chOff x="1259151" y="2942852"/>
              <a:chExt cx="2152091" cy="293817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048874A-C98E-58D5-986C-E2DF02F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A845951-41A2-C291-E1AB-E78CB8CC4CDE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59B97FB-AE25-8EAD-ABE5-2CE45714938D}"/>
                </a:ext>
              </a:extLst>
            </p:cNvPr>
            <p:cNvGrpSpPr/>
            <p:nvPr/>
          </p:nvGrpSpPr>
          <p:grpSpPr>
            <a:xfrm>
              <a:off x="3305044" y="1678180"/>
              <a:ext cx="1564199" cy="2135543"/>
              <a:chOff x="1259151" y="2942852"/>
              <a:chExt cx="2152091" cy="293817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EE028F1-99F6-B322-2A7F-7D71AA2FE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92FE32-D32B-A806-DE56-B6C4B54A69A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F1F2417-2D74-52B9-CFB1-09311F6F4E02}"/>
              </a:ext>
            </a:extLst>
          </p:cNvPr>
          <p:cNvSpPr txBox="1"/>
          <p:nvPr/>
        </p:nvSpPr>
        <p:spPr>
          <a:xfrm>
            <a:off x="5658111" y="1915459"/>
            <a:ext cx="5955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인당 </a:t>
            </a:r>
            <a:r>
              <a:rPr lang="en-US" altLang="ko-KR" dirty="0"/>
              <a:t>5</a:t>
            </a:r>
            <a:r>
              <a:rPr lang="ko-KR" altLang="en-US" dirty="0"/>
              <a:t>분 가량의 영상에서 말하는 부분만 </a:t>
            </a:r>
            <a:r>
              <a:rPr lang="en-US" altLang="ko-KR" dirty="0"/>
              <a:t>Crop</a:t>
            </a:r>
          </a:p>
          <a:p>
            <a:endParaRPr lang="en-US" altLang="ko-KR" dirty="0"/>
          </a:p>
          <a:p>
            <a:r>
              <a:rPr lang="ko-KR" altLang="en-US" dirty="0"/>
              <a:t>각 사진에 얼굴 부분만 </a:t>
            </a:r>
            <a:r>
              <a:rPr lang="en-US" altLang="ko-KR" dirty="0"/>
              <a:t>Crop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03D0C9-488F-9348-AFA9-6DF1B2B66A00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297C78C4-911A-64B3-6776-4DEDC422697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352A9B-0901-C99D-87CF-786B072A942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4E520D-095D-7655-9451-D05EEF684B43}"/>
              </a:ext>
            </a:extLst>
          </p:cNvPr>
          <p:cNvGrpSpPr/>
          <p:nvPr/>
        </p:nvGrpSpPr>
        <p:grpSpPr>
          <a:xfrm>
            <a:off x="12656858" y="-600353"/>
            <a:ext cx="3028707" cy="1292157"/>
            <a:chOff x="11932406" y="-507620"/>
            <a:chExt cx="3028707" cy="1292157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FD7E0A4B-0843-EC53-35DF-45E7A499BA5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4BBB82-8A63-ECF7-0663-CF04353D93AA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44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0DB505C3-411A-A9BB-20F5-8C01904C1191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E7E9687D-2DD4-1F3B-9EA1-7145DA0BC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481595" y="3744421"/>
            <a:ext cx="2349738" cy="9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03141A-9734-2470-0200-6BDFE34F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461277" y="4881519"/>
            <a:ext cx="2349738" cy="1187400"/>
          </a:xfrm>
          <a:prstGeom prst="rect">
            <a:avLst/>
          </a:prstGeom>
        </p:spPr>
      </p:pic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88341F06-5EE8-C2B2-5665-EB5A3709C62B}"/>
              </a:ext>
            </a:extLst>
          </p:cNvPr>
          <p:cNvSpPr/>
          <p:nvPr/>
        </p:nvSpPr>
        <p:spPr>
          <a:xfrm>
            <a:off x="3331833" y="5074086"/>
            <a:ext cx="1582234" cy="823347"/>
          </a:xfrm>
          <a:prstGeom prst="flowChartProcess">
            <a:avLst/>
          </a:prstGeom>
          <a:solidFill>
            <a:srgbClr val="3EBA9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59340-00F3-6854-7E4D-22C49259DFFA}"/>
              </a:ext>
            </a:extLst>
          </p:cNvPr>
          <p:cNvSpPr txBox="1"/>
          <p:nvPr/>
        </p:nvSpPr>
        <p:spPr>
          <a:xfrm>
            <a:off x="3407371" y="5190065"/>
            <a:ext cx="143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CA2130C-5641-1046-54D5-0C153D0D584E}"/>
              </a:ext>
            </a:extLst>
          </p:cNvPr>
          <p:cNvSpPr/>
          <p:nvPr/>
        </p:nvSpPr>
        <p:spPr>
          <a:xfrm>
            <a:off x="3313782" y="3813116"/>
            <a:ext cx="1582234" cy="823347"/>
          </a:xfrm>
          <a:prstGeom prst="flowChartProcess">
            <a:avLst/>
          </a:prstGeom>
          <a:solidFill>
            <a:srgbClr val="3EBA9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EA9AEA-3A72-C5CA-07D2-DE07ED6E5AD7}"/>
              </a:ext>
            </a:extLst>
          </p:cNvPr>
          <p:cNvSpPr txBox="1"/>
          <p:nvPr/>
        </p:nvSpPr>
        <p:spPr>
          <a:xfrm>
            <a:off x="3367935" y="3910570"/>
            <a:ext cx="154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Speech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B150630B-A9F9-D94D-614C-E707722D61E8}"/>
              </a:ext>
            </a:extLst>
          </p:cNvPr>
          <p:cNvSpPr/>
          <p:nvPr/>
        </p:nvSpPr>
        <p:spPr>
          <a:xfrm>
            <a:off x="5809693" y="4455445"/>
            <a:ext cx="1582235" cy="823347"/>
          </a:xfrm>
          <a:prstGeom prst="flowChartProcess">
            <a:avLst/>
          </a:prstGeom>
          <a:solidFill>
            <a:srgbClr val="3EBA9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BCF23-1E51-12CD-522F-2AB7321C91FF}"/>
              </a:ext>
            </a:extLst>
          </p:cNvPr>
          <p:cNvSpPr txBox="1"/>
          <p:nvPr/>
        </p:nvSpPr>
        <p:spPr>
          <a:xfrm>
            <a:off x="5490156" y="4530334"/>
            <a:ext cx="218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A74394-756B-529D-E96C-DEDC50C590AB}"/>
              </a:ext>
            </a:extLst>
          </p:cNvPr>
          <p:cNvSpPr txBox="1"/>
          <p:nvPr/>
        </p:nvSpPr>
        <p:spPr>
          <a:xfrm>
            <a:off x="2394890" y="3238775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Generator </a:t>
            </a: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B24984-62C6-027C-AA48-2A4E09AE2540}"/>
              </a:ext>
            </a:extLst>
          </p:cNvPr>
          <p:cNvSpPr txBox="1"/>
          <p:nvPr/>
        </p:nvSpPr>
        <p:spPr>
          <a:xfrm>
            <a:off x="5803118" y="1216952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05626824-936E-4481-A1AD-59D6433A96BF}"/>
              </a:ext>
            </a:extLst>
          </p:cNvPr>
          <p:cNvSpPr/>
          <p:nvPr/>
        </p:nvSpPr>
        <p:spPr>
          <a:xfrm>
            <a:off x="5851789" y="1719874"/>
            <a:ext cx="1582234" cy="823347"/>
          </a:xfrm>
          <a:prstGeom prst="flowChartProcess">
            <a:avLst/>
          </a:prstGeom>
          <a:solidFill>
            <a:srgbClr val="31977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7D9F03-BBDF-A103-0AB3-352CEB164118}"/>
              </a:ext>
            </a:extLst>
          </p:cNvPr>
          <p:cNvSpPr txBox="1"/>
          <p:nvPr/>
        </p:nvSpPr>
        <p:spPr>
          <a:xfrm>
            <a:off x="6003037" y="19113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Sync-net</a:t>
            </a:r>
            <a:endParaRPr lang="ko-KR" altLang="en-US" sz="20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C5C9CC-D762-8728-C5BD-A22C79D5A69D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V="1">
            <a:off x="2831333" y="4224790"/>
            <a:ext cx="482449" cy="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A3F5B25-328A-7B71-8762-07854D2717D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2811015" y="5475219"/>
            <a:ext cx="520818" cy="10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논리합 68">
            <a:extLst>
              <a:ext uri="{FF2B5EF4-FFF2-40B4-BE49-F238E27FC236}">
                <a16:creationId xmlns:a16="http://schemas.microsoft.com/office/drawing/2014/main" id="{54940320-CBDE-31F4-AC78-07AD17B3C6BE}"/>
              </a:ext>
            </a:extLst>
          </p:cNvPr>
          <p:cNvSpPr/>
          <p:nvPr/>
        </p:nvSpPr>
        <p:spPr>
          <a:xfrm>
            <a:off x="1491826" y="5360775"/>
            <a:ext cx="288641" cy="288641"/>
          </a:xfrm>
          <a:prstGeom prst="flowChartOr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4869DA-D45C-E86A-73AE-7EEF64B8DF9E}"/>
              </a:ext>
            </a:extLst>
          </p:cNvPr>
          <p:cNvSpPr txBox="1"/>
          <p:nvPr/>
        </p:nvSpPr>
        <p:spPr>
          <a:xfrm>
            <a:off x="1317051" y="6350221"/>
            <a:ext cx="173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Channel wise </a:t>
            </a:r>
            <a:endParaRPr lang="ko-KR" altLang="en-US" sz="1400" dirty="0"/>
          </a:p>
        </p:txBody>
      </p:sp>
      <p:sp>
        <p:nvSpPr>
          <p:cNvPr id="73" name="순서도: 논리합 72">
            <a:extLst>
              <a:ext uri="{FF2B5EF4-FFF2-40B4-BE49-F238E27FC236}">
                <a16:creationId xmlns:a16="http://schemas.microsoft.com/office/drawing/2014/main" id="{6633C2DB-41B9-A9B4-5C45-D732F878923B}"/>
              </a:ext>
            </a:extLst>
          </p:cNvPr>
          <p:cNvSpPr/>
          <p:nvPr/>
        </p:nvSpPr>
        <p:spPr>
          <a:xfrm>
            <a:off x="5432093" y="4779165"/>
            <a:ext cx="190344" cy="190344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D9B01C36-2EFB-9C56-E43E-A5F3D5D55EAA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4896016" y="4224790"/>
            <a:ext cx="913677" cy="64232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5B590D2-BA13-B9F8-733E-5C5DEB82C697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4914067" y="4867119"/>
            <a:ext cx="895626" cy="61864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원호 81">
            <a:extLst>
              <a:ext uri="{FF2B5EF4-FFF2-40B4-BE49-F238E27FC236}">
                <a16:creationId xmlns:a16="http://schemas.microsoft.com/office/drawing/2014/main" id="{FB12CA56-7CBE-7BD4-9647-ABB3D3D00211}"/>
              </a:ext>
            </a:extLst>
          </p:cNvPr>
          <p:cNvSpPr/>
          <p:nvPr/>
        </p:nvSpPr>
        <p:spPr>
          <a:xfrm rot="9730173">
            <a:off x="4457747" y="5341696"/>
            <a:ext cx="2034540" cy="710225"/>
          </a:xfrm>
          <a:prstGeom prst="arc">
            <a:avLst>
              <a:gd name="adj1" fmla="val 10631121"/>
              <a:gd name="adj2" fmla="val 24747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ADBD28-2FD1-E7CB-CEDD-C46EC965B1F6}"/>
              </a:ext>
            </a:extLst>
          </p:cNvPr>
          <p:cNvSpPr txBox="1"/>
          <p:nvPr/>
        </p:nvSpPr>
        <p:spPr>
          <a:xfrm>
            <a:off x="5837118" y="6188677"/>
            <a:ext cx="268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Skip connection</a:t>
            </a:r>
            <a:endParaRPr lang="ko-KR" altLang="en-US" sz="1600" b="1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C78AEF2-A6BB-34B7-7257-0968D6BD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42" r="25415" b="2603"/>
          <a:stretch/>
        </p:blipFill>
        <p:spPr>
          <a:xfrm>
            <a:off x="8187034" y="4010191"/>
            <a:ext cx="1582234" cy="1560815"/>
          </a:xfrm>
          <a:prstGeom prst="rect">
            <a:avLst/>
          </a:prstGeom>
        </p:spPr>
      </p:pic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9205910-FDDD-11C8-EE5F-0A57375D33D4}"/>
              </a:ext>
            </a:extLst>
          </p:cNvPr>
          <p:cNvCxnSpPr>
            <a:cxnSpLocks/>
            <a:stCxn id="40" idx="3"/>
            <a:endCxn id="85" idx="1"/>
          </p:cNvCxnSpPr>
          <p:nvPr/>
        </p:nvCxnSpPr>
        <p:spPr>
          <a:xfrm flipV="1">
            <a:off x="7391928" y="4790599"/>
            <a:ext cx="795106" cy="765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A8A4B6D-54E1-B633-8B3C-9EA8C36D1AEF}"/>
              </a:ext>
            </a:extLst>
          </p:cNvPr>
          <p:cNvSpPr txBox="1"/>
          <p:nvPr/>
        </p:nvSpPr>
        <p:spPr>
          <a:xfrm>
            <a:off x="8298898" y="5655900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생성된 이미지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047DC20E-FFB0-A0AF-2745-3665147B5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26447" y="4029704"/>
            <a:ext cx="1541697" cy="151610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E6337B7-ECD4-D2EC-B8CD-1F022FC3D7CE}"/>
              </a:ext>
            </a:extLst>
          </p:cNvPr>
          <p:cNvSpPr txBox="1"/>
          <p:nvPr/>
        </p:nvSpPr>
        <p:spPr>
          <a:xfrm>
            <a:off x="10340543" y="5665817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Ground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Truth</a:t>
            </a:r>
            <a:endParaRPr lang="ko-KR" altLang="en-US" sz="1400" b="1" dirty="0"/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1CC7286F-66BC-4638-7FFA-5FA0E3A6A90B}"/>
              </a:ext>
            </a:extLst>
          </p:cNvPr>
          <p:cNvSpPr/>
          <p:nvPr/>
        </p:nvSpPr>
        <p:spPr>
          <a:xfrm>
            <a:off x="9106720" y="3636196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7CB916-D13C-AC63-ABFE-65996D3B4D4E}"/>
              </a:ext>
            </a:extLst>
          </p:cNvPr>
          <p:cNvSpPr txBox="1"/>
          <p:nvPr/>
        </p:nvSpPr>
        <p:spPr>
          <a:xfrm>
            <a:off x="9580935" y="3160741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9B4DA76C-6A74-AC92-86B4-E70B00CF98B4}"/>
              </a:ext>
            </a:extLst>
          </p:cNvPr>
          <p:cNvCxnSpPr>
            <a:cxnSpLocks/>
            <a:stCxn id="28" idx="0"/>
            <a:endCxn id="49" idx="1"/>
          </p:cNvCxnSpPr>
          <p:nvPr/>
        </p:nvCxnSpPr>
        <p:spPr>
          <a:xfrm rot="5400000" flipH="1" flipV="1">
            <a:off x="2947690" y="840323"/>
            <a:ext cx="1612873" cy="41953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2858F9C6-04F9-9976-FD5E-E9AEFB47B68E}"/>
              </a:ext>
            </a:extLst>
          </p:cNvPr>
          <p:cNvCxnSpPr>
            <a:cxnSpLocks/>
            <a:stCxn id="85" idx="0"/>
            <a:endCxn id="49" idx="2"/>
          </p:cNvCxnSpPr>
          <p:nvPr/>
        </p:nvCxnSpPr>
        <p:spPr>
          <a:xfrm rot="16200000" flipV="1">
            <a:off x="7077044" y="2109083"/>
            <a:ext cx="1466970" cy="23352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BD2938-E18C-17F3-165B-B4A00AB8A816}"/>
              </a:ext>
            </a:extLst>
          </p:cNvPr>
          <p:cNvSpPr txBox="1"/>
          <p:nvPr/>
        </p:nvSpPr>
        <p:spPr>
          <a:xfrm>
            <a:off x="7524480" y="197174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 Loss</a:t>
            </a:r>
            <a:endParaRPr lang="ko-KR" altLang="en-US" dirty="0"/>
          </a:p>
        </p:txBody>
      </p:sp>
      <p:sp>
        <p:nvSpPr>
          <p:cNvPr id="110" name="원호 109">
            <a:extLst>
              <a:ext uri="{FF2B5EF4-FFF2-40B4-BE49-F238E27FC236}">
                <a16:creationId xmlns:a16="http://schemas.microsoft.com/office/drawing/2014/main" id="{1E7DF227-C399-F396-AD46-3806CE1933AB}"/>
              </a:ext>
            </a:extLst>
          </p:cNvPr>
          <p:cNvSpPr/>
          <p:nvPr/>
        </p:nvSpPr>
        <p:spPr>
          <a:xfrm>
            <a:off x="9082660" y="2981589"/>
            <a:ext cx="2034540" cy="1857962"/>
          </a:xfrm>
          <a:prstGeom prst="arc">
            <a:avLst>
              <a:gd name="adj1" fmla="val 10735875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E7D885-5A04-FD00-6E8B-CD019FDAD770}"/>
              </a:ext>
            </a:extLst>
          </p:cNvPr>
          <p:cNvSpPr txBox="1"/>
          <p:nvPr/>
        </p:nvSpPr>
        <p:spPr>
          <a:xfrm>
            <a:off x="8847424" y="1226973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85826B08-D78E-1A32-298D-76ED3FE8A401}"/>
              </a:ext>
            </a:extLst>
          </p:cNvPr>
          <p:cNvSpPr/>
          <p:nvPr/>
        </p:nvSpPr>
        <p:spPr>
          <a:xfrm>
            <a:off x="8984384" y="1757466"/>
            <a:ext cx="1582234" cy="823347"/>
          </a:xfrm>
          <a:prstGeom prst="flowChartProcess">
            <a:avLst/>
          </a:prstGeom>
          <a:solidFill>
            <a:srgbClr val="31977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A40535-D57A-A201-F442-B30AAE55F745}"/>
              </a:ext>
            </a:extLst>
          </p:cNvPr>
          <p:cNvSpPr txBox="1"/>
          <p:nvPr/>
        </p:nvSpPr>
        <p:spPr>
          <a:xfrm>
            <a:off x="9224201" y="1961338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Quality</a:t>
            </a:r>
            <a:endParaRPr lang="ko-KR" altLang="en-US" sz="2000" b="1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F9DF293-DAE8-4B86-7A3F-BBC3EBBF08BC}"/>
              </a:ext>
            </a:extLst>
          </p:cNvPr>
          <p:cNvCxnSpPr>
            <a:cxnSpLocks/>
          </p:cNvCxnSpPr>
          <p:nvPr/>
        </p:nvCxnSpPr>
        <p:spPr>
          <a:xfrm flipV="1">
            <a:off x="10002826" y="2580813"/>
            <a:ext cx="0" cy="35717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FE601-9B29-668D-32CC-21946583313A}"/>
              </a:ext>
            </a:extLst>
          </p:cNvPr>
          <p:cNvSpPr txBox="1"/>
          <p:nvPr/>
        </p:nvSpPr>
        <p:spPr>
          <a:xfrm>
            <a:off x="10589478" y="1942008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Quality Loss</a:t>
            </a:r>
            <a:endParaRPr lang="ko-KR" altLang="en-US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C06C53E-9E2B-1D84-AAED-557D2736B707}"/>
              </a:ext>
            </a:extLst>
          </p:cNvPr>
          <p:cNvSpPr/>
          <p:nvPr/>
        </p:nvSpPr>
        <p:spPr>
          <a:xfrm>
            <a:off x="7467164" y="1911306"/>
            <a:ext cx="1293734" cy="49837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946F7A3-8691-7499-A71C-563AD5E07244}"/>
              </a:ext>
            </a:extLst>
          </p:cNvPr>
          <p:cNvSpPr/>
          <p:nvPr/>
        </p:nvSpPr>
        <p:spPr>
          <a:xfrm>
            <a:off x="10588642" y="1840803"/>
            <a:ext cx="1438748" cy="55423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C23C65BC-1555-1B57-854B-09931CFA45E8}"/>
              </a:ext>
            </a:extLst>
          </p:cNvPr>
          <p:cNvSpPr/>
          <p:nvPr/>
        </p:nvSpPr>
        <p:spPr>
          <a:xfrm>
            <a:off x="9453271" y="3103440"/>
            <a:ext cx="1222076" cy="48410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34E277-EB16-6395-B7E6-3F03ED51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1006164" y="912124"/>
            <a:ext cx="1262662" cy="62969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5DBB4D-5F62-F08B-64B4-28A027195C6A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3573568" y="-394253"/>
            <a:ext cx="327478" cy="4199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49F2B0-754D-26C6-989E-1F9A62D175C2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4471CA-CDDB-6EDA-61D7-996A860F88FF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1A356C59-46C7-F016-2699-6E56E29769BE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C1427A-1DFF-717B-7244-1B79CDF13C5B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F2367E-35F1-F1DA-BA99-A95685DCC112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40CD5649-87EB-A733-658B-0DABAB7890C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F175D2-F089-B25B-7242-01421A8652F7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44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801D6EB-3152-5DDA-4876-7C221C51CE0B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66E771-662F-2D2A-8276-C6381418CA05}"/>
              </a:ext>
            </a:extLst>
          </p:cNvPr>
          <p:cNvGrpSpPr/>
          <p:nvPr/>
        </p:nvGrpSpPr>
        <p:grpSpPr>
          <a:xfrm>
            <a:off x="2151497" y="1809619"/>
            <a:ext cx="6721095" cy="1928969"/>
            <a:chOff x="1966776" y="3285877"/>
            <a:chExt cx="6721095" cy="19289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ECD288-DC64-07F7-E30A-6E839EE3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6546" y="3285877"/>
              <a:ext cx="2815335" cy="1515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88896C-2323-C3CE-FDAB-6E0A7255E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0599" y="3285877"/>
              <a:ext cx="2977272" cy="15159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CA98AA6-D6F3-A054-DCD8-77A5E9F69D5F}"/>
                </a:ext>
              </a:extLst>
            </p:cNvPr>
            <p:cNvSpPr/>
            <p:nvPr/>
          </p:nvSpPr>
          <p:spPr>
            <a:xfrm>
              <a:off x="1966776" y="4765278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Ground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Truth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58EF3B-B090-7301-9B02-274DDE1688B7}"/>
                </a:ext>
              </a:extLst>
            </p:cNvPr>
            <p:cNvSpPr/>
            <p:nvPr/>
          </p:nvSpPr>
          <p:spPr>
            <a:xfrm>
              <a:off x="5836422" y="4800822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한국어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음성 적용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416693-3944-FD1C-2DB2-ACFEFFC1ECCD}"/>
              </a:ext>
            </a:extLst>
          </p:cNvPr>
          <p:cNvSpPr txBox="1"/>
          <p:nvPr/>
        </p:nvSpPr>
        <p:spPr>
          <a:xfrm>
            <a:off x="2515793" y="917064"/>
            <a:ext cx="630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W2L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한국어 적용시 생기는 문제점 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AA455-31B5-A345-745B-062BC5B9FBA2}"/>
              </a:ext>
            </a:extLst>
          </p:cNvPr>
          <p:cNvSpPr txBox="1"/>
          <p:nvPr/>
        </p:nvSpPr>
        <p:spPr>
          <a:xfrm>
            <a:off x="2016823" y="145036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이빨이 생성되지 않음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2B357-57CE-10DC-DC4C-F7852E422E19}"/>
              </a:ext>
            </a:extLst>
          </p:cNvPr>
          <p:cNvSpPr txBox="1"/>
          <p:nvPr/>
        </p:nvSpPr>
        <p:spPr>
          <a:xfrm>
            <a:off x="2355037" y="385580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한국어 입모양이 맞지 않음</a:t>
            </a:r>
          </a:p>
        </p:txBody>
      </p:sp>
      <p:pic>
        <p:nvPicPr>
          <p:cNvPr id="11" name="일론머스크_원본">
            <a:hlinkClick r:id="" action="ppaction://media"/>
            <a:extLst>
              <a:ext uri="{FF2B5EF4-FFF2-40B4-BE49-F238E27FC236}">
                <a16:creationId xmlns:a16="http://schemas.microsoft.com/office/drawing/2014/main" id="{04D5B4D6-E735-0964-8FB4-64760AFCF7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6823" y="4296902"/>
            <a:ext cx="4288705" cy="2412397"/>
          </a:xfrm>
          <a:prstGeom prst="rect">
            <a:avLst/>
          </a:prstGeom>
        </p:spPr>
      </p:pic>
      <p:pic>
        <p:nvPicPr>
          <p:cNvPr id="12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5D81A0D6-997C-0BB2-9096-A204FA01921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9774" y="4296902"/>
            <a:ext cx="4288705" cy="241239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289268-8FA7-207D-FCAD-9ADCBD80C308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078B01C4-0ACB-EA5B-D2AD-864C4BA01691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D2C445-7621-76FD-6370-0A41A46D3C8A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DBCCE3A-51DD-52AE-CB2F-1AC081766800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5CEB221D-FC16-C68B-3678-7785DC0D15D8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4C297C-5C73-F12B-7239-B8ECD431788A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EF78AE5A-F6B3-1716-5B5A-33E375CF6B9C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D674AE-6592-8819-C914-05366CFD7D60}"/>
              </a:ext>
            </a:extLst>
          </p:cNvPr>
          <p:cNvSpPr/>
          <p:nvPr/>
        </p:nvSpPr>
        <p:spPr>
          <a:xfrm>
            <a:off x="663507" y="1515550"/>
            <a:ext cx="290038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간의 입 사진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AEA1A6-5ECD-FA59-0B91-EEBCCE0CFB09}"/>
              </a:ext>
            </a:extLst>
          </p:cNvPr>
          <p:cNvGrpSpPr/>
          <p:nvPr/>
        </p:nvGrpSpPr>
        <p:grpSpPr>
          <a:xfrm>
            <a:off x="756053" y="1621264"/>
            <a:ext cx="11273899" cy="3842727"/>
            <a:chOff x="237512" y="2491028"/>
            <a:chExt cx="11273899" cy="384272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5AF978-65E8-41E4-773B-8D678552D9E7}"/>
                </a:ext>
              </a:extLst>
            </p:cNvPr>
            <p:cNvSpPr/>
            <p:nvPr/>
          </p:nvSpPr>
          <p:spPr>
            <a:xfrm>
              <a:off x="303353" y="4659580"/>
              <a:ext cx="2375258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초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간의 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Audio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1DBBEE-3257-D501-C129-11088CE686D3}"/>
                </a:ext>
              </a:extLst>
            </p:cNvPr>
            <p:cNvGrpSpPr/>
            <p:nvPr/>
          </p:nvGrpSpPr>
          <p:grpSpPr>
            <a:xfrm>
              <a:off x="237512" y="2491028"/>
              <a:ext cx="11273899" cy="3842727"/>
              <a:chOff x="237512" y="2491028"/>
              <a:chExt cx="11273899" cy="3842727"/>
            </a:xfrm>
          </p:grpSpPr>
          <p:pic>
            <p:nvPicPr>
              <p:cNvPr id="8" name="Picture 2" descr="Comparison of Coarse mel-spectrogram (top), Predicted mel-spectrogram (middle) and Original melspectrogram (bottom).">
                <a:extLst>
                  <a:ext uri="{FF2B5EF4-FFF2-40B4-BE49-F238E27FC236}">
                    <a16:creationId xmlns:a16="http://schemas.microsoft.com/office/drawing/2014/main" id="{AFE4D281-EB2D-8075-9579-FC1F97C9B5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1" t="-605" r="63624" b="68961"/>
              <a:stretch/>
            </p:blipFill>
            <p:spPr bwMode="auto">
              <a:xfrm>
                <a:off x="237512" y="5064030"/>
                <a:ext cx="2619882" cy="1072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BE78787-E645-97EF-2607-952952ADE55C}"/>
                  </a:ext>
                </a:extLst>
              </p:cNvPr>
              <p:cNvGrpSpPr/>
              <p:nvPr/>
            </p:nvGrpSpPr>
            <p:grpSpPr>
              <a:xfrm>
                <a:off x="426690" y="2491028"/>
                <a:ext cx="11084721" cy="3842727"/>
                <a:chOff x="426690" y="2491028"/>
                <a:chExt cx="11084721" cy="384272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2471F492-0375-7B21-08B3-63E7CE435AAC}"/>
                    </a:ext>
                  </a:extLst>
                </p:cNvPr>
                <p:cNvGrpSpPr/>
                <p:nvPr/>
              </p:nvGrpSpPr>
              <p:grpSpPr>
                <a:xfrm>
                  <a:off x="7526908" y="3262671"/>
                  <a:ext cx="3984503" cy="429883"/>
                  <a:chOff x="7667992" y="3077307"/>
                  <a:chExt cx="3984503" cy="429883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BDD6B2B8-EBB6-A0AD-1A9A-732585AD67F5}"/>
                      </a:ext>
                    </a:extLst>
                  </p:cNvPr>
                  <p:cNvSpPr/>
                  <p:nvPr/>
                </p:nvSpPr>
                <p:spPr>
                  <a:xfrm>
                    <a:off x="9277237" y="3093166"/>
                    <a:ext cx="2375258" cy="41402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600" b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In-Sync</a:t>
                    </a: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3588F60A-DD35-4263-25E8-371294374005}"/>
                      </a:ext>
                    </a:extLst>
                  </p:cNvPr>
                  <p:cNvSpPr/>
                  <p:nvPr/>
                </p:nvSpPr>
                <p:spPr>
                  <a:xfrm>
                    <a:off x="7667992" y="3077307"/>
                    <a:ext cx="2377367" cy="41402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600" b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Out-of-Sync</a:t>
                    </a:r>
                  </a:p>
                </p:txBody>
              </p:sp>
            </p:grp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60F3A76-D0EF-6B58-896D-BC3DF4068604}"/>
                    </a:ext>
                  </a:extLst>
                </p:cNvPr>
                <p:cNvGrpSpPr/>
                <p:nvPr/>
              </p:nvGrpSpPr>
              <p:grpSpPr>
                <a:xfrm>
                  <a:off x="426690" y="2491028"/>
                  <a:ext cx="10578591" cy="3842727"/>
                  <a:chOff x="426690" y="2491028"/>
                  <a:chExt cx="10578591" cy="384272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8396CBF9-7663-E31F-4596-137972F77D46}"/>
                      </a:ext>
                    </a:extLst>
                  </p:cNvPr>
                  <p:cNvGrpSpPr/>
                  <p:nvPr/>
                </p:nvGrpSpPr>
                <p:grpSpPr>
                  <a:xfrm>
                    <a:off x="426690" y="2851332"/>
                    <a:ext cx="2249488" cy="1579243"/>
                    <a:chOff x="118936" y="3065177"/>
                    <a:chExt cx="2700464" cy="1895849"/>
                  </a:xfrm>
                </p:grpSpPr>
                <p:pic>
                  <p:nvPicPr>
                    <p:cNvPr id="41" name="그림 40">
                      <a:extLst>
                        <a:ext uri="{FF2B5EF4-FFF2-40B4-BE49-F238E27FC236}">
                          <a16:creationId xmlns:a16="http://schemas.microsoft.com/office/drawing/2014/main" id="{F7CFE4FE-ABED-EAD8-96ED-BE45814398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52429" r="75269"/>
                    <a:stretch/>
                  </p:blipFill>
                  <p:spPr>
                    <a:xfrm>
                      <a:off x="118936" y="3399985"/>
                      <a:ext cx="2213411" cy="11038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그림 41">
                      <a:extLst>
                        <a:ext uri="{FF2B5EF4-FFF2-40B4-BE49-F238E27FC236}">
                          <a16:creationId xmlns:a16="http://schemas.microsoft.com/office/drawing/2014/main" id="{18EC840C-B23F-744C-1147-52459B10D6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52429" r="75269"/>
                    <a:stretch/>
                  </p:blipFill>
                  <p:spPr>
                    <a:xfrm>
                      <a:off x="271336" y="3552385"/>
                      <a:ext cx="2213411" cy="11038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3" name="그림 42">
                      <a:extLst>
                        <a:ext uri="{FF2B5EF4-FFF2-40B4-BE49-F238E27FC236}">
                          <a16:creationId xmlns:a16="http://schemas.microsoft.com/office/drawing/2014/main" id="{40BACD48-F7EF-447C-4D41-A83D9AF5D8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52429" r="75269"/>
                    <a:stretch/>
                  </p:blipFill>
                  <p:spPr>
                    <a:xfrm>
                      <a:off x="423736" y="3704785"/>
                      <a:ext cx="2213411" cy="11038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4" name="그림 43">
                      <a:extLst>
                        <a:ext uri="{FF2B5EF4-FFF2-40B4-BE49-F238E27FC236}">
                          <a16:creationId xmlns:a16="http://schemas.microsoft.com/office/drawing/2014/main" id="{5372726C-5248-59BB-D6F3-726C24781F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52429" r="75269"/>
                    <a:stretch/>
                  </p:blipFill>
                  <p:spPr>
                    <a:xfrm>
                      <a:off x="576136" y="3857185"/>
                      <a:ext cx="2213411" cy="11038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5" name="원호 44">
                      <a:extLst>
                        <a:ext uri="{FF2B5EF4-FFF2-40B4-BE49-F238E27FC236}">
                          <a16:creationId xmlns:a16="http://schemas.microsoft.com/office/drawing/2014/main" id="{618915DA-3CFF-06AA-9569-5594DDA7B46A}"/>
                        </a:ext>
                      </a:extLst>
                    </p:cNvPr>
                    <p:cNvSpPr/>
                    <p:nvPr/>
                  </p:nvSpPr>
                  <p:spPr>
                    <a:xfrm rot="253444">
                      <a:off x="286198" y="3065177"/>
                      <a:ext cx="2533202" cy="579121"/>
                    </a:xfrm>
                    <a:prstGeom prst="arc">
                      <a:avLst>
                        <a:gd name="adj1" fmla="val 10836832"/>
                        <a:gd name="adj2" fmla="val 60528"/>
                      </a:avLst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" name="직선 화살표 연결선 12">
                    <a:extLst>
                      <a:ext uri="{FF2B5EF4-FFF2-40B4-BE49-F238E27FC236}">
                        <a16:creationId xmlns:a16="http://schemas.microsoft.com/office/drawing/2014/main" id="{A2843B61-A177-385F-0836-1BB52609FB63}"/>
                      </a:ext>
                    </a:extLst>
                  </p:cNvPr>
                  <p:cNvCxnSpPr>
                    <a:cxnSpLocks/>
                    <a:stCxn id="44" idx="3"/>
                    <a:endCxn id="15" idx="1"/>
                  </p:cNvCxnSpPr>
                  <p:nvPr/>
                </p:nvCxnSpPr>
                <p:spPr>
                  <a:xfrm flipV="1">
                    <a:off x="2651311" y="2814194"/>
                    <a:ext cx="6235774" cy="11566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dash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직선 화살표 연결선 13">
                    <a:extLst>
                      <a:ext uri="{FF2B5EF4-FFF2-40B4-BE49-F238E27FC236}">
                        <a16:creationId xmlns:a16="http://schemas.microsoft.com/office/drawing/2014/main" id="{7A408362-3E0E-BA63-43FD-C970076DF161}"/>
                      </a:ext>
                    </a:extLst>
                  </p:cNvPr>
                  <p:cNvCxnSpPr>
                    <a:cxnSpLocks/>
                    <a:stCxn id="8" idx="3"/>
                    <a:endCxn id="15" idx="1"/>
                  </p:cNvCxnSpPr>
                  <p:nvPr/>
                </p:nvCxnSpPr>
                <p:spPr>
                  <a:xfrm flipV="1">
                    <a:off x="2857394" y="2814194"/>
                    <a:ext cx="6029691" cy="278619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dash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8F51093-3BFA-691F-C383-21A9A02C708E}"/>
                      </a:ext>
                    </a:extLst>
                  </p:cNvPr>
                  <p:cNvSpPr txBox="1"/>
                  <p:nvPr/>
                </p:nvSpPr>
                <p:spPr>
                  <a:xfrm>
                    <a:off x="8887085" y="2491028"/>
                    <a:ext cx="195391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/>
                      <a:t>Random Sampling</a:t>
                    </a:r>
                    <a:endParaRPr lang="ko-KR" altLang="en-US" dirty="0"/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4690B01-DA63-AB28-E90E-0525EE434CF4}"/>
                      </a:ext>
                    </a:extLst>
                  </p:cNvPr>
                  <p:cNvGrpSpPr/>
                  <p:nvPr/>
                </p:nvGrpSpPr>
                <p:grpSpPr>
                  <a:xfrm>
                    <a:off x="4181794" y="3369198"/>
                    <a:ext cx="1451038" cy="1199029"/>
                    <a:chOff x="5346002" y="2804364"/>
                    <a:chExt cx="1451038" cy="1199029"/>
                  </a:xfrm>
                </p:grpSpPr>
                <p:sp>
                  <p:nvSpPr>
                    <p:cNvPr id="39" name="사각형: 둥근 모서리 38">
                      <a:extLst>
                        <a:ext uri="{FF2B5EF4-FFF2-40B4-BE49-F238E27FC236}">
                          <a16:creationId xmlns:a16="http://schemas.microsoft.com/office/drawing/2014/main" id="{738D8564-C5F2-7D5A-4DAA-F10898172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6002" y="2804364"/>
                      <a:ext cx="1451038" cy="1199029"/>
                    </a:xfrm>
                    <a:prstGeom prst="roundRect">
                      <a:avLst>
                        <a:gd name="adj" fmla="val 31072"/>
                      </a:avLst>
                    </a:prstGeom>
                    <a:solidFill>
                      <a:srgbClr val="3EBA9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9E1D6A42-6A75-D34F-5807-677DA28601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6661" y="3118411"/>
                      <a:ext cx="130971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ea typeface="Tmon몬소리 Black" panose="02000A03000000000000"/>
                        </a:rPr>
                        <a:t>Video</a:t>
                      </a:r>
                    </a:p>
                    <a:p>
                      <a:pPr algn="ctr"/>
                      <a:r>
                        <a:rPr lang="en-US" altLang="ko-KR" sz="1600" dirty="0">
                          <a:ea typeface="Tmon몬소리 Black" panose="02000A03000000000000"/>
                        </a:rPr>
                        <a:t>Encoder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272895D4-6461-8609-FAA0-3CA4AC3C8E6F}"/>
                      </a:ext>
                    </a:extLst>
                  </p:cNvPr>
                  <p:cNvGrpSpPr/>
                  <p:nvPr/>
                </p:nvGrpSpPr>
                <p:grpSpPr>
                  <a:xfrm>
                    <a:off x="4181794" y="5000870"/>
                    <a:ext cx="1451038" cy="1199029"/>
                    <a:chOff x="5346002" y="4488935"/>
                    <a:chExt cx="1451038" cy="1199029"/>
                  </a:xfrm>
                </p:grpSpPr>
                <p:sp>
                  <p:nvSpPr>
                    <p:cNvPr id="37" name="사각형: 둥근 모서리 36">
                      <a:extLst>
                        <a:ext uri="{FF2B5EF4-FFF2-40B4-BE49-F238E27FC236}">
                          <a16:creationId xmlns:a16="http://schemas.microsoft.com/office/drawing/2014/main" id="{1642046C-2674-EDB1-E8E4-0129AB729C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6002" y="4488935"/>
                      <a:ext cx="1451038" cy="1199029"/>
                    </a:xfrm>
                    <a:prstGeom prst="roundRect">
                      <a:avLst>
                        <a:gd name="adj" fmla="val 31072"/>
                      </a:avLst>
                    </a:prstGeom>
                    <a:solidFill>
                      <a:srgbClr val="3EBA9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78AE2099-F5B2-C02F-8F24-B2DFAAD3CD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6662" y="4796061"/>
                      <a:ext cx="130971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ea typeface="Tmon몬소리 Black" panose="02000A03000000000000"/>
                        </a:rPr>
                        <a:t>Audio</a:t>
                      </a:r>
                    </a:p>
                    <a:p>
                      <a:pPr algn="ctr"/>
                      <a:r>
                        <a:rPr lang="en-US" altLang="ko-KR" sz="1600" dirty="0">
                          <a:ea typeface="Tmon몬소리 Black" panose="02000A03000000000000"/>
                        </a:rPr>
                        <a:t>Encoder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p:txBody>
                </p:sp>
              </p:grp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08AA1BDC-EC9A-D89A-D2A1-77502627A6D0}"/>
                      </a:ext>
                    </a:extLst>
                  </p:cNvPr>
                  <p:cNvCxnSpPr>
                    <a:cxnSpLocks/>
                    <a:stCxn id="44" idx="3"/>
                    <a:endCxn id="39" idx="1"/>
                  </p:cNvCxnSpPr>
                  <p:nvPr/>
                </p:nvCxnSpPr>
                <p:spPr>
                  <a:xfrm flipV="1">
                    <a:off x="2651311" y="3968713"/>
                    <a:ext cx="1530483" cy="2112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250DCAFA-2AEA-9616-872A-4AB9EDE0A399}"/>
                      </a:ext>
                    </a:extLst>
                  </p:cNvPr>
                  <p:cNvCxnSpPr>
                    <a:cxnSpLocks/>
                    <a:stCxn id="8" idx="3"/>
                    <a:endCxn id="37" idx="1"/>
                  </p:cNvCxnSpPr>
                  <p:nvPr/>
                </p:nvCxnSpPr>
                <p:spPr>
                  <a:xfrm>
                    <a:off x="2857394" y="5600384"/>
                    <a:ext cx="1324400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31877FEA-6504-FA98-4C8F-B62661AFF49A}"/>
                      </a:ext>
                    </a:extLst>
                  </p:cNvPr>
                  <p:cNvCxnSpPr>
                    <a:cxnSpLocks/>
                    <a:stCxn id="39" idx="3"/>
                    <a:endCxn id="36" idx="1"/>
                  </p:cNvCxnSpPr>
                  <p:nvPr/>
                </p:nvCxnSpPr>
                <p:spPr>
                  <a:xfrm>
                    <a:off x="5632832" y="3968713"/>
                    <a:ext cx="623586" cy="484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AD3F627A-47C6-07C2-ECB1-7F5558B86455}"/>
                      </a:ext>
                    </a:extLst>
                  </p:cNvPr>
                  <p:cNvCxnSpPr>
                    <a:cxnSpLocks/>
                    <a:stCxn id="37" idx="3"/>
                    <a:endCxn id="33" idx="1"/>
                  </p:cNvCxnSpPr>
                  <p:nvPr/>
                </p:nvCxnSpPr>
                <p:spPr>
                  <a:xfrm>
                    <a:off x="5632832" y="5600385"/>
                    <a:ext cx="578246" cy="87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63DEC845-A839-484F-D512-80D864106589}"/>
                      </a:ext>
                    </a:extLst>
                  </p:cNvPr>
                  <p:cNvGrpSpPr/>
                  <p:nvPr/>
                </p:nvGrpSpPr>
                <p:grpSpPr>
                  <a:xfrm>
                    <a:off x="6211078" y="3589862"/>
                    <a:ext cx="931091" cy="818660"/>
                    <a:chOff x="5346002" y="2804364"/>
                    <a:chExt cx="1451038" cy="1199029"/>
                  </a:xfrm>
                </p:grpSpPr>
                <p:sp>
                  <p:nvSpPr>
                    <p:cNvPr id="35" name="사각형: 둥근 모서리 34">
                      <a:extLst>
                        <a:ext uri="{FF2B5EF4-FFF2-40B4-BE49-F238E27FC236}">
                          <a16:creationId xmlns:a16="http://schemas.microsoft.com/office/drawing/2014/main" id="{C73B5BB0-B123-BB67-C3E4-4EC7BDACA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6002" y="2804364"/>
                      <a:ext cx="1451038" cy="1199029"/>
                    </a:xfrm>
                    <a:prstGeom prst="roundRect">
                      <a:avLst>
                        <a:gd name="adj" fmla="val 31072"/>
                      </a:avLst>
                    </a:prstGeom>
                    <a:solidFill>
                      <a:srgbClr val="3EBA9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70E6BADE-D03B-7397-3578-4ACDE80CA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6661" y="3118412"/>
                      <a:ext cx="1309717" cy="4958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 err="1">
                          <a:ea typeface="Tmon몬소리 Black" panose="02000A03000000000000"/>
                        </a:rPr>
                        <a:t>ReLu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F4073EA7-45AB-E428-5E68-1C8A3BB683E6}"/>
                      </a:ext>
                    </a:extLst>
                  </p:cNvPr>
                  <p:cNvGrpSpPr/>
                  <p:nvPr/>
                </p:nvGrpSpPr>
                <p:grpSpPr>
                  <a:xfrm>
                    <a:off x="6211078" y="5191930"/>
                    <a:ext cx="931091" cy="818660"/>
                    <a:chOff x="5346002" y="2804364"/>
                    <a:chExt cx="1451038" cy="1199029"/>
                  </a:xfrm>
                </p:grpSpPr>
                <p:sp>
                  <p:nvSpPr>
                    <p:cNvPr id="33" name="사각형: 둥근 모서리 32">
                      <a:extLst>
                        <a:ext uri="{FF2B5EF4-FFF2-40B4-BE49-F238E27FC236}">
                          <a16:creationId xmlns:a16="http://schemas.microsoft.com/office/drawing/2014/main" id="{1375A828-6736-744C-6340-CC5F4900C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6002" y="2804364"/>
                      <a:ext cx="1451038" cy="1199029"/>
                    </a:xfrm>
                    <a:prstGeom prst="roundRect">
                      <a:avLst>
                        <a:gd name="adj" fmla="val 31072"/>
                      </a:avLst>
                    </a:prstGeom>
                    <a:solidFill>
                      <a:srgbClr val="3EBA9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39AE9BC-22DC-194C-F622-FB2891A6E4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6661" y="3118412"/>
                      <a:ext cx="1309717" cy="4958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 err="1">
                          <a:ea typeface="Tmon몬소리 Black" panose="02000A03000000000000"/>
                        </a:rPr>
                        <a:t>ReLu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p:txBody>
                </p:sp>
              </p:grpSp>
              <p:sp>
                <p:nvSpPr>
                  <p:cNvPr id="24" name="순서도: 가산 접합 23">
                    <a:extLst>
                      <a:ext uri="{FF2B5EF4-FFF2-40B4-BE49-F238E27FC236}">
                        <a16:creationId xmlns:a16="http://schemas.microsoft.com/office/drawing/2014/main" id="{13CC2469-5437-C249-92E3-216BDDD0D800}"/>
                      </a:ext>
                    </a:extLst>
                  </p:cNvPr>
                  <p:cNvSpPr/>
                  <p:nvPr/>
                </p:nvSpPr>
                <p:spPr>
                  <a:xfrm>
                    <a:off x="7895303" y="4727105"/>
                    <a:ext cx="227801" cy="227801"/>
                  </a:xfrm>
                  <a:prstGeom prst="flowChartSummingJunction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5" name="직선 화살표 연결선 24">
                    <a:extLst>
                      <a:ext uri="{FF2B5EF4-FFF2-40B4-BE49-F238E27FC236}">
                        <a16:creationId xmlns:a16="http://schemas.microsoft.com/office/drawing/2014/main" id="{A810DE33-1593-9D3F-ABDA-E2FFBBE44FC5}"/>
                      </a:ext>
                    </a:extLst>
                  </p:cNvPr>
                  <p:cNvCxnSpPr>
                    <a:cxnSpLocks/>
                    <a:stCxn id="35" idx="3"/>
                    <a:endCxn id="24" idx="1"/>
                  </p:cNvCxnSpPr>
                  <p:nvPr/>
                </p:nvCxnSpPr>
                <p:spPr>
                  <a:xfrm>
                    <a:off x="7142169" y="3999192"/>
                    <a:ext cx="786495" cy="76127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화살표 연결선 25">
                    <a:extLst>
                      <a:ext uri="{FF2B5EF4-FFF2-40B4-BE49-F238E27FC236}">
                        <a16:creationId xmlns:a16="http://schemas.microsoft.com/office/drawing/2014/main" id="{3328CC33-3DC9-C6AE-1F78-7994FA4E85DB}"/>
                      </a:ext>
                    </a:extLst>
                  </p:cNvPr>
                  <p:cNvCxnSpPr>
                    <a:cxnSpLocks/>
                    <a:stCxn id="33" idx="3"/>
                    <a:endCxn id="24" idx="3"/>
                  </p:cNvCxnSpPr>
                  <p:nvPr/>
                </p:nvCxnSpPr>
                <p:spPr>
                  <a:xfrm flipV="1">
                    <a:off x="7142169" y="4921545"/>
                    <a:ext cx="786495" cy="679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화살표 연결선 26">
                    <a:extLst>
                      <a:ext uri="{FF2B5EF4-FFF2-40B4-BE49-F238E27FC236}">
                        <a16:creationId xmlns:a16="http://schemas.microsoft.com/office/drawing/2014/main" id="{B62D7118-BAC1-69C8-C4D3-C9CE783C685F}"/>
                      </a:ext>
                    </a:extLst>
                  </p:cNvPr>
                  <p:cNvCxnSpPr>
                    <a:cxnSpLocks/>
                    <a:stCxn id="24" idx="6"/>
                  </p:cNvCxnSpPr>
                  <p:nvPr/>
                </p:nvCxnSpPr>
                <p:spPr>
                  <a:xfrm flipV="1">
                    <a:off x="8123104" y="4841005"/>
                    <a:ext cx="311777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806E4E8-1F90-2342-00AC-93CED4CD60A5}"/>
                      </a:ext>
                    </a:extLst>
                  </p:cNvPr>
                  <p:cNvSpPr txBox="1"/>
                  <p:nvPr/>
                </p:nvSpPr>
                <p:spPr>
                  <a:xfrm>
                    <a:off x="8175059" y="5687424"/>
                    <a:ext cx="283022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Loss : </a:t>
                    </a:r>
                    <a:r>
                      <a:rPr lang="en-US" altLang="ko-KR" dirty="0" err="1"/>
                      <a:t>Costine</a:t>
                    </a:r>
                    <a:r>
                      <a:rPr lang="en-US" altLang="ko-KR" dirty="0"/>
                      <a:t> Similarity</a:t>
                    </a:r>
                  </a:p>
                  <a:p>
                    <a:pPr algn="ctr"/>
                    <a:r>
                      <a:rPr lang="en-US" altLang="ko-KR" dirty="0"/>
                      <a:t>With BCE</a:t>
                    </a:r>
                    <a:endParaRPr lang="ko-KR" altLang="en-US" dirty="0"/>
                  </a:p>
                </p:txBody>
              </p:sp>
              <p:sp>
                <p:nvSpPr>
                  <p:cNvPr id="29" name="양쪽 대괄호 28">
                    <a:extLst>
                      <a:ext uri="{FF2B5EF4-FFF2-40B4-BE49-F238E27FC236}">
                        <a16:creationId xmlns:a16="http://schemas.microsoft.com/office/drawing/2014/main" id="{12923FD9-1C27-C1B1-7498-F2F6C814579F}"/>
                      </a:ext>
                    </a:extLst>
                  </p:cNvPr>
                  <p:cNvSpPr/>
                  <p:nvPr/>
                </p:nvSpPr>
                <p:spPr>
                  <a:xfrm>
                    <a:off x="8603992" y="4568227"/>
                    <a:ext cx="1920859" cy="823361"/>
                  </a:xfrm>
                  <a:prstGeom prst="bracketPair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9E69DB9F-559B-8894-6C9D-F00529E9C1E2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413" y="4445966"/>
                    <a:ext cx="155151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dirty="0"/>
                      <a:t>0, 1 </a:t>
                    </a:r>
                    <a:endParaRPr lang="ko-KR" altLang="en-US" sz="6000" dirty="0"/>
                  </a:p>
                </p:txBody>
              </p:sp>
              <p:cxnSp>
                <p:nvCxnSpPr>
                  <p:cNvPr id="31" name="직선 화살표 연결선 30">
                    <a:extLst>
                      <a:ext uri="{FF2B5EF4-FFF2-40B4-BE49-F238E27FC236}">
                        <a16:creationId xmlns:a16="http://schemas.microsoft.com/office/drawing/2014/main" id="{B50A023C-A784-EB48-B5ED-863C38CCC443}"/>
                      </a:ext>
                    </a:extLst>
                  </p:cNvPr>
                  <p:cNvCxnSpPr>
                    <a:cxnSpLocks/>
                    <a:stCxn id="46" idx="2"/>
                  </p:cNvCxnSpPr>
                  <p:nvPr/>
                </p:nvCxnSpPr>
                <p:spPr>
                  <a:xfrm flipH="1">
                    <a:off x="9944327" y="3692554"/>
                    <a:ext cx="379455" cy="875673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화살표 연결선 31">
                    <a:extLst>
                      <a:ext uri="{FF2B5EF4-FFF2-40B4-BE49-F238E27FC236}">
                        <a16:creationId xmlns:a16="http://schemas.microsoft.com/office/drawing/2014/main" id="{8044522B-FED7-36E0-0D8D-0CC4EA9D6BAA}"/>
                      </a:ext>
                    </a:extLst>
                  </p:cNvPr>
                  <p:cNvCxnSpPr>
                    <a:cxnSpLocks/>
                    <a:stCxn id="47" idx="2"/>
                  </p:cNvCxnSpPr>
                  <p:nvPr/>
                </p:nvCxnSpPr>
                <p:spPr>
                  <a:xfrm>
                    <a:off x="8715592" y="3676695"/>
                    <a:ext cx="342986" cy="940461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FA207-9AFA-B2A3-EBE0-73898712AA87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F9B3527E-8A85-6FF5-DE59-C5B3D6ECEF66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EB00F9-8B11-AC13-1245-2A242251344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0987C5C-5090-4207-CD65-0C84DE8C2BD1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4CBB28BB-7551-3080-84CD-9273A69B52F4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773A9B-4EEA-95AC-22CA-6D4E524982DC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31BAB9-59D9-8A0E-4980-E96B4A7ADB2F}"/>
              </a:ext>
            </a:extLst>
          </p:cNvPr>
          <p:cNvGrpSpPr/>
          <p:nvPr/>
        </p:nvGrpSpPr>
        <p:grpSpPr>
          <a:xfrm>
            <a:off x="12219956" y="-597038"/>
            <a:ext cx="3028707" cy="1292157"/>
            <a:chOff x="6860874" y="-597038"/>
            <a:chExt cx="3028707" cy="1292157"/>
          </a:xfrm>
        </p:grpSpPr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861D708A-C9AD-09F9-DD3C-81F33ADF2706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FAE6DF9-070D-8BCE-323A-C4A35C40DBD4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757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2C0FA7B-AB0F-B5BE-E2DC-DFFE0525168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F98BE1E-2785-F801-A5D9-A7326E48E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0" y="1222330"/>
            <a:ext cx="4953363" cy="282051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3F8A265-C0F5-F210-9425-FB5FB7B6D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81" y="1205123"/>
            <a:ext cx="4721139" cy="28377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D97ACF-E1DF-11B2-D526-9BC2058CC66A}"/>
              </a:ext>
            </a:extLst>
          </p:cNvPr>
          <p:cNvSpPr txBox="1"/>
          <p:nvPr/>
        </p:nvSpPr>
        <p:spPr>
          <a:xfrm>
            <a:off x="8955355" y="4636777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 : 110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시간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 loss : 0.4465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 loss : 0.4340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C92DBE-219F-E09E-8BC3-742D262CBAAE}"/>
              </a:ext>
            </a:extLst>
          </p:cNvPr>
          <p:cNvSpPr txBox="1"/>
          <p:nvPr/>
        </p:nvSpPr>
        <p:spPr>
          <a:xfrm>
            <a:off x="3236646" y="5529825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0.25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415BFF-35A9-5F30-6F95-F3D426FC3A5C}"/>
              </a:ext>
            </a:extLst>
          </p:cNvPr>
          <p:cNvSpPr txBox="1"/>
          <p:nvPr/>
        </p:nvSpPr>
        <p:spPr>
          <a:xfrm>
            <a:off x="6377181" y="5529825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0.44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BC59AE-72D2-B103-44BD-63ECB3C96AD6}"/>
              </a:ext>
            </a:extLst>
          </p:cNvPr>
          <p:cNvSpPr txBox="1"/>
          <p:nvPr/>
        </p:nvSpPr>
        <p:spPr>
          <a:xfrm>
            <a:off x="2296330" y="5006109"/>
            <a:ext cx="3125232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논문에서 요구한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C5EE86-73F9-D691-B277-F8B3A58B9D5A}"/>
              </a:ext>
            </a:extLst>
          </p:cNvPr>
          <p:cNvSpPr txBox="1"/>
          <p:nvPr/>
        </p:nvSpPr>
        <p:spPr>
          <a:xfrm>
            <a:off x="6014442" y="5006109"/>
            <a:ext cx="2348033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달성 최저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5D78C97-DA22-CD68-4806-DE3B9767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198AA-38B1-760C-FC0E-F03C23911D48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B3FF4C-4580-2B90-682D-1CCBA7918FA5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918FA37B-95EC-833B-94E8-885973D01ADF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05BD79-378E-3C98-433A-881D29A236D4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735D56-5818-96C5-2A18-747EA474A41C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25A5251D-3C22-3839-0E4D-72D6266C6B6A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3FFFD9-11FA-D494-F5F9-C33873310F41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DBC59FC-0D4C-570E-DDEA-0BAEB15AC4FE}"/>
              </a:ext>
            </a:extLst>
          </p:cNvPr>
          <p:cNvGrpSpPr/>
          <p:nvPr/>
        </p:nvGrpSpPr>
        <p:grpSpPr>
          <a:xfrm>
            <a:off x="7717401" y="-612278"/>
            <a:ext cx="3028707" cy="1292157"/>
            <a:chOff x="6860874" y="-597038"/>
            <a:chExt cx="3028707" cy="1292157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CC80C5DF-A8AE-F9C5-BD9F-1CDFCE58F06C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3E69C8-0D59-EA04-15F5-93B0F2C57D9E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54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03CFC863-8D55-41C9-CCE6-71177B4433F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C089B-7119-AB8F-0E1F-E0E782FFB866}"/>
              </a:ext>
            </a:extLst>
          </p:cNvPr>
          <p:cNvSpPr txBox="1"/>
          <p:nvPr/>
        </p:nvSpPr>
        <p:spPr>
          <a:xfrm>
            <a:off x="1514960" y="971365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어떤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 서비스가 가장 필요할까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82CA5B03-4BA2-F8F8-01CC-530685A12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950146"/>
              </p:ext>
            </p:extLst>
          </p:nvPr>
        </p:nvGraphicFramePr>
        <p:xfrm>
          <a:off x="1079560" y="1340697"/>
          <a:ext cx="10188997" cy="417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5F56C23-D362-CF27-E3F6-D491C5A56044}"/>
              </a:ext>
            </a:extLst>
          </p:cNvPr>
          <p:cNvSpPr txBox="1"/>
          <p:nvPr/>
        </p:nvSpPr>
        <p:spPr>
          <a:xfrm>
            <a:off x="3667467" y="2736502"/>
            <a:ext cx="5339373" cy="461665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 서비스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이용에 대한 역량이 제일 부족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D8110-42D8-0714-DDEC-1F834CE01456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50E1EB-54F7-BE91-8720-74977AA4AF4A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7C5C3665-E799-3A70-F699-8ED4B6F513B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716489-9D7F-3345-A366-9181184A5481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41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FFD19249-3143-B316-064C-55F819BDF26A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13398B-771A-64D9-E943-ABD75F2EE1CD}"/>
              </a:ext>
            </a:extLst>
          </p:cNvPr>
          <p:cNvGrpSpPr/>
          <p:nvPr/>
        </p:nvGrpSpPr>
        <p:grpSpPr>
          <a:xfrm>
            <a:off x="338557" y="1968811"/>
            <a:ext cx="2533031" cy="1484921"/>
            <a:chOff x="466047" y="2838082"/>
            <a:chExt cx="2795926" cy="16390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58D58C-7D85-8598-9495-6F9A670DF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466047" y="2838082"/>
              <a:ext cx="2338726" cy="11818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A145755-91FC-1FA8-CAE9-7A37B4158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618447" y="2990482"/>
              <a:ext cx="2338726" cy="11818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45CC8A-B401-1F35-E034-5EBD9D7A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770847" y="3142882"/>
              <a:ext cx="2338726" cy="11818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A7FF63-6D02-AAE3-4B71-27E0EB985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923247" y="3295282"/>
              <a:ext cx="2338726" cy="1181836"/>
            </a:xfrm>
            <a:prstGeom prst="rect">
              <a:avLst/>
            </a:prstGeom>
          </p:spPr>
        </p:pic>
      </p:grpSp>
      <p:pic>
        <p:nvPicPr>
          <p:cNvPr id="2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ACE5A127-0A55-2933-41AC-602A75D0E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359978" y="4045124"/>
            <a:ext cx="2373540" cy="9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88A51847-2738-B964-9BDA-2AC6FAE995F3}"/>
              </a:ext>
            </a:extLst>
          </p:cNvPr>
          <p:cNvSpPr/>
          <p:nvPr/>
        </p:nvSpPr>
        <p:spPr>
          <a:xfrm>
            <a:off x="3152706" y="2546851"/>
            <a:ext cx="1433460" cy="745929"/>
          </a:xfrm>
          <a:prstGeom prst="flowChartProcess">
            <a:avLst/>
          </a:prstGeom>
          <a:solidFill>
            <a:srgbClr val="3EBA9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844BC-9C18-4548-187B-90A457258C1C}"/>
              </a:ext>
            </a:extLst>
          </p:cNvPr>
          <p:cNvSpPr txBox="1"/>
          <p:nvPr/>
        </p:nvSpPr>
        <p:spPr>
          <a:xfrm>
            <a:off x="3204883" y="2674530"/>
            <a:ext cx="12965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0A6FC5D-95DD-11AE-C790-DDA41CFC21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3984" y="2936966"/>
            <a:ext cx="776941" cy="732308"/>
          </a:xfrm>
          <a:prstGeom prst="bentConnector3">
            <a:avLst>
              <a:gd name="adj1" fmla="val 10001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B801913-87C5-0BFE-5750-D4C1325E780A}"/>
              </a:ext>
            </a:extLst>
          </p:cNvPr>
          <p:cNvSpPr/>
          <p:nvPr/>
        </p:nvSpPr>
        <p:spPr>
          <a:xfrm>
            <a:off x="5362622" y="3196922"/>
            <a:ext cx="1433460" cy="989338"/>
          </a:xfrm>
          <a:prstGeom prst="flowChartProcess">
            <a:avLst/>
          </a:prstGeom>
          <a:solidFill>
            <a:srgbClr val="3EBA9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D3A6D1-E805-B4A7-A781-0929171B3F5E}"/>
              </a:ext>
            </a:extLst>
          </p:cNvPr>
          <p:cNvSpPr txBox="1"/>
          <p:nvPr/>
        </p:nvSpPr>
        <p:spPr>
          <a:xfrm>
            <a:off x="4781643" y="3453732"/>
            <a:ext cx="2628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39" name="순서도: 논리합 38">
            <a:extLst>
              <a:ext uri="{FF2B5EF4-FFF2-40B4-BE49-F238E27FC236}">
                <a16:creationId xmlns:a16="http://schemas.microsoft.com/office/drawing/2014/main" id="{EB604295-A711-72E6-F132-727B08E73189}"/>
              </a:ext>
            </a:extLst>
          </p:cNvPr>
          <p:cNvSpPr/>
          <p:nvPr/>
        </p:nvSpPr>
        <p:spPr>
          <a:xfrm>
            <a:off x="4933947" y="3572201"/>
            <a:ext cx="228718" cy="228718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2048117-B0C2-049D-8B6C-47793D8E4C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1704" y="3741049"/>
            <a:ext cx="777645" cy="668668"/>
          </a:xfrm>
          <a:prstGeom prst="bentConnector3">
            <a:avLst>
              <a:gd name="adj1" fmla="val 997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25C374-0466-892B-A4E2-1E706B01CE70}"/>
              </a:ext>
            </a:extLst>
          </p:cNvPr>
          <p:cNvGrpSpPr/>
          <p:nvPr/>
        </p:nvGrpSpPr>
        <p:grpSpPr>
          <a:xfrm>
            <a:off x="7415578" y="2703392"/>
            <a:ext cx="1985741" cy="1966336"/>
            <a:chOff x="8955581" y="3567406"/>
            <a:chExt cx="2191834" cy="217041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5DE6B27-7498-0046-B131-FF006A177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8955581" y="3567406"/>
              <a:ext cx="1582234" cy="15608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B085E9B-C332-118C-8624-4D8B171C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107981" y="3719806"/>
              <a:ext cx="1582234" cy="156081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CF34DBB-E492-F15C-FF32-9C595E0FE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260381" y="3872206"/>
              <a:ext cx="1582234" cy="156081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BD7CD81-6102-4EC9-8321-25E537135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412781" y="4024606"/>
              <a:ext cx="1582234" cy="156081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07C98CF-7163-C123-1B28-97BBB7491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565181" y="4177006"/>
              <a:ext cx="1582234" cy="1560815"/>
            </a:xfrm>
            <a:prstGeom prst="rect">
              <a:avLst/>
            </a:prstGeom>
          </p:spPr>
        </p:pic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D5B142-B89C-CC80-0994-037068D254B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6796082" y="3686560"/>
            <a:ext cx="895636" cy="503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207F4A7-7DF0-408A-2D30-CC09137E5A5C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2871588" y="2918377"/>
            <a:ext cx="281118" cy="14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38B1D-E939-59CF-F381-184969AF1506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2733518" y="4525232"/>
            <a:ext cx="419881" cy="581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08872A-F64C-1A12-06A5-E21FB31B0E4F}"/>
              </a:ext>
            </a:extLst>
          </p:cNvPr>
          <p:cNvSpPr txBox="1"/>
          <p:nvPr/>
        </p:nvSpPr>
        <p:spPr>
          <a:xfrm>
            <a:off x="6772606" y="2360087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B24046-BD43-457F-E75C-89EB994067A1}"/>
              </a:ext>
            </a:extLst>
          </p:cNvPr>
          <p:cNvSpPr txBox="1"/>
          <p:nvPr/>
        </p:nvSpPr>
        <p:spPr>
          <a:xfrm>
            <a:off x="1042525" y="5418860"/>
            <a:ext cx="531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Bold"/>
                <a:ea typeface="KoPub돋움체 Bold" panose="02020603020101020101" pitchFamily="18" charset="-127"/>
              </a:rPr>
              <a:t>1. </a:t>
            </a:r>
            <a:r>
              <a:rPr lang="en-US" altLang="ko-KR" sz="1600" dirty="0" err="1">
                <a:latin typeface="G마켓 산스 Bold"/>
                <a:ea typeface="KoPub돋움체 Bold" panose="02020603020101020101" pitchFamily="18" charset="-127"/>
              </a:rPr>
              <a:t>Syncnet</a:t>
            </a:r>
            <a:r>
              <a:rPr lang="ko-KR" altLang="en-US" sz="1600" dirty="0">
                <a:latin typeface="G마켓 산스 Bold"/>
                <a:ea typeface="KoPub돋움체 Bold" panose="02020603020101020101" pitchFamily="18" charset="-127"/>
              </a:rPr>
              <a:t>의 </a:t>
            </a:r>
            <a:r>
              <a:rPr lang="en-US" altLang="ko-KR" sz="1600" dirty="0">
                <a:latin typeface="G마켓 산스 Bold"/>
                <a:ea typeface="KoPub돋움체 Bold" panose="02020603020101020101" pitchFamily="18" charset="-127"/>
              </a:rPr>
              <a:t>5</a:t>
            </a:r>
            <a:r>
              <a:rPr lang="ko-KR" altLang="en-US" sz="1600" dirty="0">
                <a:latin typeface="G마켓 산스 Bold"/>
                <a:ea typeface="KoPub돋움체 Bold" panose="02020603020101020101" pitchFamily="18" charset="-127"/>
              </a:rPr>
              <a:t>초를 맞추기 위해 사진의 </a:t>
            </a:r>
            <a:r>
              <a:rPr lang="en-US" altLang="ko-KR" sz="1600" b="1" dirty="0">
                <a:latin typeface="G마켓 산스 Bold"/>
                <a:ea typeface="KoPub돋움체 Bold" panose="02020603020101020101" pitchFamily="18" charset="-127"/>
              </a:rPr>
              <a:t>Batch</a:t>
            </a:r>
            <a:r>
              <a:rPr lang="ko-KR" altLang="en-US" sz="1600" b="1" dirty="0">
                <a:latin typeface="G마켓 산스 Bold"/>
                <a:ea typeface="KoPub돋움체 Bold" panose="02020603020101020101" pitchFamily="18" charset="-127"/>
              </a:rPr>
              <a:t>를 </a:t>
            </a:r>
            <a:r>
              <a:rPr lang="en-US" altLang="ko-KR" sz="1600" b="1" dirty="0">
                <a:latin typeface="G마켓 산스 Bold"/>
                <a:ea typeface="KoPub돋움체 Bold" panose="02020603020101020101" pitchFamily="18" charset="-127"/>
              </a:rPr>
              <a:t>5</a:t>
            </a:r>
            <a:r>
              <a:rPr lang="ko-KR" altLang="en-US" sz="1600" dirty="0">
                <a:latin typeface="G마켓 산스 Bold"/>
                <a:ea typeface="KoPub돋움체 Bold" panose="02020603020101020101" pitchFamily="18" charset="-127"/>
              </a:rPr>
              <a:t>로 묶는다</a:t>
            </a:r>
            <a:r>
              <a:rPr lang="en-US" altLang="ko-KR" sz="1600" dirty="0">
                <a:latin typeface="G마켓 산스 Bold"/>
                <a:ea typeface="KoPub돋움체 Bold" panose="02020603020101020101" pitchFamily="18" charset="-127"/>
              </a:rPr>
              <a:t>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C9B07B-60BF-0DCF-4818-F7E08436FF56}"/>
              </a:ext>
            </a:extLst>
          </p:cNvPr>
          <p:cNvSpPr txBox="1"/>
          <p:nvPr/>
        </p:nvSpPr>
        <p:spPr>
          <a:xfrm>
            <a:off x="1139027" y="5835495"/>
            <a:ext cx="7089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Bold"/>
                <a:ea typeface="Tmon몬소리 Black" panose="02000A03000000000000"/>
              </a:rPr>
              <a:t>2. </a:t>
            </a:r>
            <a:r>
              <a:rPr lang="ko-KR" altLang="en-US" sz="1600" dirty="0">
                <a:latin typeface="G마켓 산스 Bold"/>
                <a:ea typeface="Tmon몬소리 Black" panose="02000A03000000000000"/>
              </a:rPr>
              <a:t>원본 사진과 얼굴의 반을 가리고 </a:t>
            </a:r>
            <a:r>
              <a:rPr lang="en-US" altLang="ko-KR" sz="1600" b="1" dirty="0">
                <a:latin typeface="G마켓 산스 Bold"/>
                <a:ea typeface="Tmon몬소리 Black" panose="02000A03000000000000"/>
              </a:rPr>
              <a:t>Channel-wise</a:t>
            </a:r>
            <a:r>
              <a:rPr lang="ko-KR" altLang="en-US" sz="1600" dirty="0">
                <a:latin typeface="G마켓 산스 Bold"/>
                <a:ea typeface="Tmon몬소리 Black" panose="02000A03000000000000"/>
              </a:rPr>
              <a:t>로 합쳐 </a:t>
            </a:r>
            <a:r>
              <a:rPr lang="en-US" altLang="ko-KR" sz="1600" dirty="0">
                <a:latin typeface="G마켓 산스 Bold"/>
                <a:ea typeface="Tmon몬소리 Black" panose="02000A03000000000000"/>
              </a:rPr>
              <a:t>Input Data</a:t>
            </a:r>
            <a:r>
              <a:rPr lang="ko-KR" altLang="en-US" sz="1600" dirty="0">
                <a:latin typeface="G마켓 산스 Bold"/>
                <a:ea typeface="Tmon몬소리 Black" panose="02000A03000000000000"/>
              </a:rPr>
              <a:t>를 만든다</a:t>
            </a:r>
            <a:r>
              <a:rPr lang="en-US" altLang="ko-KR" sz="1600" dirty="0">
                <a:latin typeface="G마켓 산스 Bold"/>
                <a:ea typeface="Tmon몬소리 Black" panose="02000A03000000000000"/>
              </a:rPr>
              <a:t>. </a:t>
            </a:r>
            <a:r>
              <a:rPr lang="ko-KR" altLang="en-US" sz="1600" dirty="0">
                <a:latin typeface="G마켓 산스 Bold"/>
                <a:ea typeface="Tmon몬소리 Black" panose="02000A03000000000000"/>
              </a:rPr>
              <a:t> </a:t>
            </a:r>
            <a:endParaRPr lang="en-US" altLang="ko-KR" sz="1600" dirty="0">
              <a:latin typeface="G마켓 산스 Bold"/>
              <a:ea typeface="Tmon몬소리 Black" panose="02000A0300000000000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578978D-A7CD-CD39-36E8-19341289DF48}"/>
              </a:ext>
            </a:extLst>
          </p:cNvPr>
          <p:cNvCxnSpPr>
            <a:cxnSpLocks/>
          </p:cNvCxnSpPr>
          <p:nvPr/>
        </p:nvCxnSpPr>
        <p:spPr>
          <a:xfrm>
            <a:off x="4582356" y="2919816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AA36811-49E0-5E55-B66B-21B913A2C2B4}"/>
              </a:ext>
            </a:extLst>
          </p:cNvPr>
          <p:cNvCxnSpPr>
            <a:cxnSpLocks/>
          </p:cNvCxnSpPr>
          <p:nvPr/>
        </p:nvCxnSpPr>
        <p:spPr>
          <a:xfrm>
            <a:off x="4586166" y="4450322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E062454-34A4-F70E-71F5-0A3536BE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9768" y="3196922"/>
            <a:ext cx="1541697" cy="1516105"/>
          </a:xfrm>
          <a:prstGeom prst="rect">
            <a:avLst/>
          </a:prstGeom>
        </p:spPr>
      </p:pic>
      <p:sp>
        <p:nvSpPr>
          <p:cNvPr id="83" name="원호 82">
            <a:extLst>
              <a:ext uri="{FF2B5EF4-FFF2-40B4-BE49-F238E27FC236}">
                <a16:creationId xmlns:a16="http://schemas.microsoft.com/office/drawing/2014/main" id="{077743E9-55DA-9251-A608-E18181F7D503}"/>
              </a:ext>
            </a:extLst>
          </p:cNvPr>
          <p:cNvSpPr/>
          <p:nvPr/>
        </p:nvSpPr>
        <p:spPr>
          <a:xfrm rot="10800000">
            <a:off x="8803274" y="4479749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1782A0-390F-A433-B7CA-C7220C9D372E}"/>
              </a:ext>
            </a:extLst>
          </p:cNvPr>
          <p:cNvSpPr txBox="1"/>
          <p:nvPr/>
        </p:nvSpPr>
        <p:spPr>
          <a:xfrm>
            <a:off x="9679213" y="2825643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0A6F65E-5500-C00A-B92C-0AC7528C0E01}"/>
              </a:ext>
            </a:extLst>
          </p:cNvPr>
          <p:cNvSpPr txBox="1"/>
          <p:nvPr/>
        </p:nvSpPr>
        <p:spPr>
          <a:xfrm>
            <a:off x="9362958" y="525753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959803D6-E823-B768-8068-09E1284C3C77}"/>
              </a:ext>
            </a:extLst>
          </p:cNvPr>
          <p:cNvSpPr/>
          <p:nvPr/>
        </p:nvSpPr>
        <p:spPr>
          <a:xfrm>
            <a:off x="3153399" y="4152267"/>
            <a:ext cx="1433460" cy="745929"/>
          </a:xfrm>
          <a:prstGeom prst="flowChartProcess">
            <a:avLst/>
          </a:prstGeom>
          <a:solidFill>
            <a:srgbClr val="3EBA9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1CBA4C-4E6E-EC5A-C910-4EF8C94A555B}"/>
              </a:ext>
            </a:extLst>
          </p:cNvPr>
          <p:cNvSpPr txBox="1"/>
          <p:nvPr/>
        </p:nvSpPr>
        <p:spPr>
          <a:xfrm>
            <a:off x="3132535" y="4285746"/>
            <a:ext cx="14007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Speech 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082589C4-22BE-A49F-ED37-20A01427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3B3DE-1E80-9CE8-B8C6-5B863A73D1CD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E785A9-AB3D-06F9-5709-16B7D92900A7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77461426-5687-B331-E1DB-5E3E908C6F5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C36171-9C11-5D30-2F78-435339B75F2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01D5C7-93F0-7B45-6A47-0F853AF8C5BD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77CF0CA2-B5C2-EC0A-B27F-B0156F3CDD0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560574-3C9E-59A3-08F2-7BF2421A666E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8A54EB-D04B-28B8-4828-EA99A368E2BF}"/>
              </a:ext>
            </a:extLst>
          </p:cNvPr>
          <p:cNvGrpSpPr/>
          <p:nvPr/>
        </p:nvGrpSpPr>
        <p:grpSpPr>
          <a:xfrm>
            <a:off x="12648219" y="-597038"/>
            <a:ext cx="3028707" cy="1292157"/>
            <a:chOff x="6860874" y="-597038"/>
            <a:chExt cx="3028707" cy="1292157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198BA5FA-9332-8AB7-8532-3936FD8404CB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81DABB-269F-CDE5-DCB3-5E79AE457654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1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241544D-E214-8275-BFFE-7ACD4FA9629A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452A3A-0742-2A76-AF7B-3A332B6DBC76}"/>
              </a:ext>
            </a:extLst>
          </p:cNvPr>
          <p:cNvGrpSpPr/>
          <p:nvPr/>
        </p:nvGrpSpPr>
        <p:grpSpPr>
          <a:xfrm>
            <a:off x="2627368" y="1040339"/>
            <a:ext cx="7352668" cy="3872372"/>
            <a:chOff x="2064151" y="720064"/>
            <a:chExt cx="8102571" cy="4267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3F0E303-5E9C-2C61-4E4A-854A659B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1" y="720064"/>
              <a:ext cx="4070721" cy="213841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896DD2-C9B3-8F90-D84F-2F8D59B32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48964"/>
              <a:ext cx="4070721" cy="213841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93761D-7B2F-718A-17C5-EA112379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727083"/>
              <a:ext cx="4070722" cy="21384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23DDB5-79FA-032D-A88B-92A7E2B1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2" y="2854981"/>
              <a:ext cx="4059266" cy="213239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CE3DD6-590F-3C4B-4D1E-CBE5D9217CD9}"/>
              </a:ext>
            </a:extLst>
          </p:cNvPr>
          <p:cNvSpPr txBox="1"/>
          <p:nvPr/>
        </p:nvSpPr>
        <p:spPr>
          <a:xfrm>
            <a:off x="9401319" y="5193764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 : 80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시간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 loss : 0.2011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 loss : 0.1985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ABB8CB-0B3F-8E0A-E9E7-8B7CC76FDA27}"/>
              </a:ext>
            </a:extLst>
          </p:cNvPr>
          <p:cNvSpPr txBox="1"/>
          <p:nvPr/>
        </p:nvSpPr>
        <p:spPr>
          <a:xfrm>
            <a:off x="3214313" y="5583896"/>
            <a:ext cx="1047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haroni" panose="02010803020104030203" pitchFamily="2" charset="-79"/>
              </a:rPr>
              <a:t>0.20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83829A3-127B-C081-C1A1-221DE59F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35165-B8C0-0855-836C-4BAE521D9BC3}"/>
              </a:ext>
            </a:extLst>
          </p:cNvPr>
          <p:cNvSpPr txBox="1"/>
          <p:nvPr/>
        </p:nvSpPr>
        <p:spPr>
          <a:xfrm>
            <a:off x="6464511" y="5577389"/>
            <a:ext cx="1264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haroni" panose="02010803020104030203" pitchFamily="2" charset="-79"/>
              </a:rPr>
              <a:t>0.198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BD32B-0015-6703-E1F5-44C06BCAA32A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E14039-F6B3-08A9-5747-CD38A939AAA7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3C4CD4AC-396E-E975-D486-A2948EC01FAC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581530-28AC-0F75-DC69-307872A4696D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EF0C49D-E6EB-57F0-1B1A-01D7CE4EDB80}"/>
              </a:ext>
            </a:extLst>
          </p:cNvPr>
          <p:cNvSpPr txBox="1"/>
          <p:nvPr/>
        </p:nvSpPr>
        <p:spPr>
          <a:xfrm>
            <a:off x="2296330" y="5146785"/>
            <a:ext cx="3125232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논문에서 요구한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C5845-F293-AF4A-DF22-D7B3A14A19B2}"/>
              </a:ext>
            </a:extLst>
          </p:cNvPr>
          <p:cNvSpPr txBox="1"/>
          <p:nvPr/>
        </p:nvSpPr>
        <p:spPr>
          <a:xfrm>
            <a:off x="6014442" y="5146785"/>
            <a:ext cx="2348033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달성 최저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A92C09-87B5-5459-C8B2-E09501FC7576}"/>
              </a:ext>
            </a:extLst>
          </p:cNvPr>
          <p:cNvGrpSpPr/>
          <p:nvPr/>
        </p:nvGrpSpPr>
        <p:grpSpPr>
          <a:xfrm>
            <a:off x="7717401" y="-612278"/>
            <a:ext cx="3028707" cy="1292157"/>
            <a:chOff x="6860874" y="-597038"/>
            <a:chExt cx="3028707" cy="1292157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42852497-02FE-7D2B-9037-4899C6922077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E901F6-71C1-9E7C-CD4E-11DB127D9DA2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67A31D5-30FB-0253-5C91-6DBB0BC76C9A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EEDCC8F8-7113-7F5B-3DFF-A2CC8067E00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A998BB-6B76-8C40-0A1A-9B406EFEE689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D54C2F-C67C-D9BC-211A-C7A8E30ECC67}"/>
              </a:ext>
            </a:extLst>
          </p:cNvPr>
          <p:cNvGrpSpPr/>
          <p:nvPr/>
        </p:nvGrpSpPr>
        <p:grpSpPr>
          <a:xfrm>
            <a:off x="12523261" y="-588964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6983DA63-1842-1A25-05B1-CFF0CB152F81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2C883B-FD32-A38D-B6AF-7BE2C94ACD4C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58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F1CC4CD-A739-325A-A97F-993DCC476107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실행 단추: 비어 있음 4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D57CA21-A5FB-C680-B1D3-9DDF28BB9952}"/>
              </a:ext>
            </a:extLst>
          </p:cNvPr>
          <p:cNvSpPr/>
          <p:nvPr/>
        </p:nvSpPr>
        <p:spPr>
          <a:xfrm>
            <a:off x="4160336" y="3692534"/>
            <a:ext cx="6854018" cy="2714616"/>
          </a:xfrm>
          <a:prstGeom prst="actionButtonBlank">
            <a:avLst/>
          </a:prstGeom>
          <a:solidFill>
            <a:srgbClr val="F5E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350003-6D81-CF6B-FAAC-80218C9B5871}"/>
              </a:ext>
            </a:extLst>
          </p:cNvPr>
          <p:cNvGrpSpPr/>
          <p:nvPr/>
        </p:nvGrpSpPr>
        <p:grpSpPr>
          <a:xfrm>
            <a:off x="989593" y="3857280"/>
            <a:ext cx="9864984" cy="2560335"/>
            <a:chOff x="1856528" y="3846530"/>
            <a:chExt cx="9553707" cy="24649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BF331FD-AC52-59F3-59AF-EF832F578CEE}"/>
                </a:ext>
              </a:extLst>
            </p:cNvPr>
            <p:cNvGrpSpPr/>
            <p:nvPr/>
          </p:nvGrpSpPr>
          <p:grpSpPr>
            <a:xfrm>
              <a:off x="1856528" y="3846530"/>
              <a:ext cx="3157745" cy="2078216"/>
              <a:chOff x="1142493" y="3903323"/>
              <a:chExt cx="2929773" cy="19229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28E3E10-CD43-12A6-D1D8-E3A79CE64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2493" y="3903323"/>
                <a:ext cx="2815335" cy="1515950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28B0C66-EE0A-6782-E91B-96238ADD7212}"/>
                  </a:ext>
                </a:extLst>
              </p:cNvPr>
              <p:cNvSpPr/>
              <p:nvPr/>
            </p:nvSpPr>
            <p:spPr>
              <a:xfrm>
                <a:off x="1220817" y="5457453"/>
                <a:ext cx="2851449" cy="36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Ground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Truth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F641AF-7D21-AAAA-3EE6-12096D266AC1}"/>
                </a:ext>
              </a:extLst>
            </p:cNvPr>
            <p:cNvGrpSpPr/>
            <p:nvPr/>
          </p:nvGrpSpPr>
          <p:grpSpPr>
            <a:xfrm>
              <a:off x="5050934" y="3860033"/>
              <a:ext cx="4892530" cy="2451472"/>
              <a:chOff x="4912352" y="3948749"/>
              <a:chExt cx="4297790" cy="213183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4FC04F6-D106-2289-9F1A-9A6C8310D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2352" y="3948749"/>
                <a:ext cx="2811466" cy="1431526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F50172-8212-F3AF-7344-716D8E27544C}"/>
                  </a:ext>
                </a:extLst>
              </p:cNvPr>
              <p:cNvSpPr/>
              <p:nvPr/>
            </p:nvSpPr>
            <p:spPr>
              <a:xfrm>
                <a:off x="6358693" y="5733948"/>
                <a:ext cx="2851449" cy="346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한국어 음성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적용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F057B4-1023-F9CE-7DA7-0768EB4B12CC}"/>
                </a:ext>
              </a:extLst>
            </p:cNvPr>
            <p:cNvGrpSpPr/>
            <p:nvPr/>
          </p:nvGrpSpPr>
          <p:grpSpPr>
            <a:xfrm>
              <a:off x="8392269" y="3860032"/>
              <a:ext cx="3017966" cy="2074859"/>
              <a:chOff x="8150014" y="3854157"/>
              <a:chExt cx="3017966" cy="207485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4E63FDA-77E5-C2B7-2F8C-E08072A59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0014" y="3854157"/>
                <a:ext cx="3017966" cy="1646163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C5DD526-8340-FE36-9486-36D161E7834F}"/>
                  </a:ext>
                </a:extLst>
              </p:cNvPr>
              <p:cNvSpPr/>
              <p:nvPr/>
            </p:nvSpPr>
            <p:spPr>
              <a:xfrm>
                <a:off x="8273116" y="5514992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Lastest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Epoch</a:t>
                </a:r>
              </a:p>
            </p:txBody>
          </p:sp>
        </p:grpSp>
      </p:grpSp>
      <p:pic>
        <p:nvPicPr>
          <p:cNvPr id="5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00206237-A55E-BA0A-2DC3-32A23E0C1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1694" y="1200242"/>
            <a:ext cx="3609775" cy="21521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44C39CF-490D-8CBC-5AD8-DA1FA010971D}"/>
              </a:ext>
            </a:extLst>
          </p:cNvPr>
          <p:cNvSpPr txBox="1"/>
          <p:nvPr/>
        </p:nvSpPr>
        <p:spPr>
          <a:xfrm>
            <a:off x="2016640" y="811477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Model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ED494-E317-F2DF-C85B-2167354598AF}"/>
              </a:ext>
            </a:extLst>
          </p:cNvPr>
          <p:cNvSpPr txBox="1"/>
          <p:nvPr/>
        </p:nvSpPr>
        <p:spPr>
          <a:xfrm>
            <a:off x="5391135" y="798432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8400 epoch </a:t>
            </a:r>
            <a:endParaRPr lang="ko-KR" altLang="en-US" dirty="0">
              <a:ea typeface="Tmon몬소리 Black" panose="02000A03000000000000"/>
            </a:endParaRPr>
          </a:p>
        </p:txBody>
      </p:sp>
      <p:pic>
        <p:nvPicPr>
          <p:cNvPr id="34" name="일론머스크_8400epoch">
            <a:hlinkClick r:id="" action="ppaction://media"/>
            <a:extLst>
              <a:ext uri="{FF2B5EF4-FFF2-40B4-BE49-F238E27FC236}">
                <a16:creationId xmlns:a16="http://schemas.microsoft.com/office/drawing/2014/main" id="{715276EB-44EC-0931-CBBA-8D097D45AE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51469" y="1194053"/>
            <a:ext cx="3826078" cy="2152169"/>
          </a:xfrm>
          <a:prstGeom prst="rect">
            <a:avLst/>
          </a:prstGeom>
          <a:ln>
            <a:noFill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028DA3-55F6-C0A1-9377-AF4EADCF70D3}"/>
              </a:ext>
            </a:extLst>
          </p:cNvPr>
          <p:cNvSpPr/>
          <p:nvPr/>
        </p:nvSpPr>
        <p:spPr>
          <a:xfrm>
            <a:off x="4717449" y="5606162"/>
            <a:ext cx="2944355" cy="430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Pretrained Model</a:t>
            </a:r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AF92AD5-4601-01BF-6BA7-146F931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0EE4C-2BD2-A9A5-D5DA-A87634EEA287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Wav2Lip_Q_discriminator">
            <a:hlinkClick r:id="" action="ppaction://media"/>
            <a:extLst>
              <a:ext uri="{FF2B5EF4-FFF2-40B4-BE49-F238E27FC236}">
                <a16:creationId xmlns:a16="http://schemas.microsoft.com/office/drawing/2014/main" id="{8DB36C2F-0EE3-DD7E-F06E-102E06CE898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86347" y="1188682"/>
            <a:ext cx="3853689" cy="216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743E3-1A54-A17C-3132-FCB0D86B776C}"/>
              </a:ext>
            </a:extLst>
          </p:cNvPr>
          <p:cNvSpPr txBox="1"/>
          <p:nvPr/>
        </p:nvSpPr>
        <p:spPr>
          <a:xfrm>
            <a:off x="8713460" y="798432"/>
            <a:ext cx="324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17100 epoch with</a:t>
            </a:r>
            <a:r>
              <a:rPr lang="ko-KR" altLang="en-US" dirty="0">
                <a:ea typeface="Tmon몬소리 Black" panose="02000A03000000000000"/>
              </a:rPr>
              <a:t> </a:t>
            </a:r>
            <a:r>
              <a:rPr lang="en-US" altLang="ko-KR" dirty="0">
                <a:ea typeface="Tmon몬소리 Black" panose="02000A03000000000000"/>
              </a:rPr>
              <a:t>Q</a:t>
            </a:r>
            <a:r>
              <a:rPr lang="ko-KR" altLang="en-US" dirty="0">
                <a:ea typeface="Tmon몬소리 Black" panose="02000A03000000000000"/>
              </a:rPr>
              <a:t> </a:t>
            </a:r>
            <a:r>
              <a:rPr lang="en-US" altLang="ko-KR" dirty="0">
                <a:ea typeface="Tmon몬소리 Black" panose="02000A03000000000000"/>
              </a:rPr>
              <a:t>dis</a:t>
            </a:r>
            <a:r>
              <a:rPr lang="ko-KR" altLang="en-US" dirty="0">
                <a:ea typeface="Tmon몬소리 Black" panose="02000A03000000000000"/>
              </a:rPr>
              <a:t> </a:t>
            </a:r>
            <a:r>
              <a:rPr lang="en-US" altLang="ko-KR" dirty="0">
                <a:ea typeface="Tmon몬소리 Black" panose="02000A03000000000000"/>
              </a:rPr>
              <a:t> </a:t>
            </a:r>
            <a:endParaRPr lang="ko-KR" altLang="en-US" dirty="0">
              <a:ea typeface="Tmon몬소리 Black" panose="02000A0300000000000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24AF4D-9C33-8935-0475-D9EEF0C5F713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46CC66F9-A00E-4ED1-FC1F-8E58B4BE0C3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DA91A-37E8-05BF-7BE7-C57AF21C281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93F8D1-C307-83F4-3263-8E47C264AAAC}"/>
              </a:ext>
            </a:extLst>
          </p:cNvPr>
          <p:cNvGrpSpPr/>
          <p:nvPr/>
        </p:nvGrpSpPr>
        <p:grpSpPr>
          <a:xfrm>
            <a:off x="7717401" y="-612278"/>
            <a:ext cx="3028707" cy="1292157"/>
            <a:chOff x="6860874" y="-597038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3263E53C-2EDC-EFAE-C00C-DBEC531B22E4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C2474B-52D4-4D6B-866D-CDF9167A20D7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D09359-B5EC-7BA2-4D99-95EB4E5FED72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A8C85B07-89DB-E048-EA07-67F15911EC9F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EFD737-5325-23C5-A7A5-7EAFA87CE110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5F46BFE-F8DC-1FEC-9406-4E3887875A2C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4DF6AC3-E98A-8454-9D07-2098489ADA1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E193C0-94B0-76B5-D2BE-1B6202B63DA8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78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F1CC4CD-A739-325A-A97F-993DCC476107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AF92AD5-4601-01BF-6BA7-146F931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0EE4C-2BD2-A9A5-D5DA-A87634EEA287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Wav2Lip_Q_discriminator">
            <a:hlinkClick r:id="" action="ppaction://media"/>
            <a:extLst>
              <a:ext uri="{FF2B5EF4-FFF2-40B4-BE49-F238E27FC236}">
                <a16:creationId xmlns:a16="http://schemas.microsoft.com/office/drawing/2014/main" id="{8DB36C2F-0EE3-DD7E-F06E-102E06CE8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719" y="2238972"/>
            <a:ext cx="5138681" cy="289050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224AF4D-9C33-8935-0475-D9EEF0C5F713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46CC66F9-A00E-4ED1-FC1F-8E58B4BE0C3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DA91A-37E8-05BF-7BE7-C57AF21C281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93F8D1-C307-83F4-3263-8E47C264AAAC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3263E53C-2EDC-EFAE-C00C-DBEC531B22E4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C2474B-52D4-4D6B-866D-CDF9167A20D7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D09359-B5EC-7BA2-4D99-95EB4E5FED72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A8C85B07-89DB-E048-EA07-67F15911EC9F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EFD737-5325-23C5-A7A5-7EAFA87CE110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5F46BFE-F8DC-1FEC-9406-4E3887875A2C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4DF6AC3-E98A-8454-9D07-2098489ADA1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E193C0-94B0-76B5-D2BE-1B6202B63DA8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pic>
        <p:nvPicPr>
          <p:cNvPr id="8" name="다운로드 (23)">
            <a:hlinkClick r:id="" action="ppaction://media"/>
            <a:extLst>
              <a:ext uri="{FF2B5EF4-FFF2-40B4-BE49-F238E27FC236}">
                <a16:creationId xmlns:a16="http://schemas.microsoft.com/office/drawing/2014/main" id="{4938419F-129D-1F36-6B32-9DBF53BAC4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9366" y="2238972"/>
            <a:ext cx="5138681" cy="28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5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A10C1C8-81DE-D577-31D4-DD4A6EC9765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3A6127-5BFD-FFA8-729C-1F7D5AC34F58}"/>
              </a:ext>
            </a:extLst>
          </p:cNvPr>
          <p:cNvSpPr txBox="1"/>
          <p:nvPr/>
        </p:nvSpPr>
        <p:spPr>
          <a:xfrm>
            <a:off x="4023539" y="2413222"/>
            <a:ext cx="4144921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5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</a:t>
            </a:r>
            <a:endParaRPr lang="ko-KR" altLang="en-US" sz="3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473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E458-A8B4-704F-2753-9E31966B76D9}"/>
              </a:ext>
            </a:extLst>
          </p:cNvPr>
          <p:cNvSpPr txBox="1"/>
          <p:nvPr/>
        </p:nvSpPr>
        <p:spPr>
          <a:xfrm>
            <a:off x="1270106" y="831288"/>
            <a:ext cx="215703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시작 페이지 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04F2E5-D720-14EE-1910-5D9F173A8B41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F7186756-6948-20BC-9D8E-C70F0865081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EE8179-7CE1-FF01-9574-BC3F5C86334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96F3F7BB-F4EC-6B35-916C-EF96F00B4B5E}"/>
              </a:ext>
            </a:extLst>
          </p:cNvPr>
          <p:cNvSpPr/>
          <p:nvPr/>
        </p:nvSpPr>
        <p:spPr>
          <a:xfrm>
            <a:off x="1270106" y="1349256"/>
            <a:ext cx="4828595" cy="5426493"/>
          </a:xfrm>
          <a:prstGeom prst="flowChartProcess">
            <a:avLst/>
          </a:prstGeom>
          <a:solidFill>
            <a:schemeClr val="bg1">
              <a:alpha val="93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B4198E7-4D7E-8E49-40D0-15EDF27A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87" y="1449214"/>
            <a:ext cx="2834572" cy="283457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04B60A8-FDA5-38F7-589A-DB94A679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87" y="3783865"/>
            <a:ext cx="2834572" cy="28345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EDB0234-807C-967D-C5D4-25DE31CBDAA3}"/>
              </a:ext>
            </a:extLst>
          </p:cNvPr>
          <p:cNvSpPr txBox="1"/>
          <p:nvPr/>
        </p:nvSpPr>
        <p:spPr>
          <a:xfrm>
            <a:off x="6710682" y="1381451"/>
            <a:ext cx="482859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상담원을 두 명을 고를 수 있게 구성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5C960B52-D5B8-45A0-9D7B-E5C703FD3620}"/>
              </a:ext>
            </a:extLst>
          </p:cNvPr>
          <p:cNvSpPr/>
          <p:nvPr/>
        </p:nvSpPr>
        <p:spPr>
          <a:xfrm>
            <a:off x="2537767" y="1662000"/>
            <a:ext cx="2136012" cy="240050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173B0641-984D-3FFB-B52C-63EC43C5DA51}"/>
              </a:ext>
            </a:extLst>
          </p:cNvPr>
          <p:cNvSpPr/>
          <p:nvPr/>
        </p:nvSpPr>
        <p:spPr>
          <a:xfrm>
            <a:off x="2537767" y="4062502"/>
            <a:ext cx="2136012" cy="240050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64E9F85-7C94-9EEF-E913-4B4C1D54A105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673779" y="1612284"/>
            <a:ext cx="2036903" cy="12499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F488E42-8FA1-9B71-F3E9-D5C70E10D237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673779" y="1612284"/>
            <a:ext cx="2036903" cy="33788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825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04F2E5-D720-14EE-1910-5D9F173A8B41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F7186756-6948-20BC-9D8E-C70F0865081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EE8179-7CE1-FF01-9574-BC3F5C86334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BB191FF2-B35C-5F36-04B1-B506AA2465ED}"/>
              </a:ext>
            </a:extLst>
          </p:cNvPr>
          <p:cNvSpPr/>
          <p:nvPr/>
        </p:nvSpPr>
        <p:spPr>
          <a:xfrm>
            <a:off x="1270106" y="1349256"/>
            <a:ext cx="4828595" cy="5426493"/>
          </a:xfrm>
          <a:prstGeom prst="flowChartProcess">
            <a:avLst/>
          </a:prstGeom>
          <a:solidFill>
            <a:schemeClr val="bg1">
              <a:alpha val="93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A67F5-F0EE-CDAD-11C5-D782309B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117" y="2025487"/>
            <a:ext cx="2834572" cy="2834572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E4D81E7F-07D7-C58D-4493-960FD890DB0D}"/>
              </a:ext>
            </a:extLst>
          </p:cNvPr>
          <p:cNvSpPr/>
          <p:nvPr/>
        </p:nvSpPr>
        <p:spPr>
          <a:xfrm>
            <a:off x="1827972" y="1645277"/>
            <a:ext cx="3712862" cy="3351266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1AA6F47D-4C25-6B90-BFA4-2B3FFCD14746}"/>
              </a:ext>
            </a:extLst>
          </p:cNvPr>
          <p:cNvSpPr/>
          <p:nvPr/>
        </p:nvSpPr>
        <p:spPr>
          <a:xfrm flipV="1">
            <a:off x="1980372" y="5148943"/>
            <a:ext cx="1513942" cy="55498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19F8EABA-51FA-EFA9-6047-CDDF306B195C}"/>
              </a:ext>
            </a:extLst>
          </p:cNvPr>
          <p:cNvSpPr/>
          <p:nvPr/>
        </p:nvSpPr>
        <p:spPr>
          <a:xfrm flipV="1">
            <a:off x="3820057" y="5158377"/>
            <a:ext cx="1513942" cy="55498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D376B4CE-A1EF-444F-8C55-FFDA08DD8D7E}"/>
              </a:ext>
            </a:extLst>
          </p:cNvPr>
          <p:cNvSpPr/>
          <p:nvPr/>
        </p:nvSpPr>
        <p:spPr>
          <a:xfrm flipV="1">
            <a:off x="1980372" y="5888793"/>
            <a:ext cx="1513942" cy="55498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8A6AB8C5-FCAD-92BE-6713-E9A842CEED95}"/>
              </a:ext>
            </a:extLst>
          </p:cNvPr>
          <p:cNvSpPr/>
          <p:nvPr/>
        </p:nvSpPr>
        <p:spPr>
          <a:xfrm flipV="1">
            <a:off x="3820057" y="5888793"/>
            <a:ext cx="1513942" cy="55498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8D1A5E-B895-CA24-46E0-E4C00F1BDA6B}"/>
              </a:ext>
            </a:extLst>
          </p:cNvPr>
          <p:cNvSpPr txBox="1"/>
          <p:nvPr/>
        </p:nvSpPr>
        <p:spPr>
          <a:xfrm>
            <a:off x="1308581" y="838979"/>
            <a:ext cx="3712862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카테고리 선택 페이지 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29CB7B-E3B3-F963-355E-5BB018B49F9D}"/>
              </a:ext>
            </a:extLst>
          </p:cNvPr>
          <p:cNvSpPr txBox="1"/>
          <p:nvPr/>
        </p:nvSpPr>
        <p:spPr>
          <a:xfrm>
            <a:off x="4155440" y="5220543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01BA06-F37B-4B8C-87B1-7BFCEDFCF4F8}"/>
              </a:ext>
            </a:extLst>
          </p:cNvPr>
          <p:cNvSpPr txBox="1"/>
          <p:nvPr/>
        </p:nvSpPr>
        <p:spPr>
          <a:xfrm>
            <a:off x="2292928" y="5217598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32E62-3358-23E1-87FA-D51D0F40F1EC}"/>
              </a:ext>
            </a:extLst>
          </p:cNvPr>
          <p:cNvSpPr txBox="1"/>
          <p:nvPr/>
        </p:nvSpPr>
        <p:spPr>
          <a:xfrm>
            <a:off x="2310768" y="5950368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15C654-2959-31FF-2D8C-F18A84BC6296}"/>
              </a:ext>
            </a:extLst>
          </p:cNvPr>
          <p:cNvSpPr txBox="1"/>
          <p:nvPr/>
        </p:nvSpPr>
        <p:spPr>
          <a:xfrm>
            <a:off x="4144225" y="5957625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BD41318-459E-8AFA-A03B-C391150C127B}"/>
              </a:ext>
            </a:extLst>
          </p:cNvPr>
          <p:cNvCxnSpPr>
            <a:cxnSpLocks/>
          </p:cNvCxnSpPr>
          <p:nvPr/>
        </p:nvCxnSpPr>
        <p:spPr>
          <a:xfrm flipV="1">
            <a:off x="5347501" y="2113280"/>
            <a:ext cx="1866099" cy="33954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3F9682-1041-431A-6652-D89DA98CE0DE}"/>
              </a:ext>
            </a:extLst>
          </p:cNvPr>
          <p:cNvSpPr txBox="1"/>
          <p:nvPr/>
        </p:nvSpPr>
        <p:spPr>
          <a:xfrm>
            <a:off x="7247872" y="1794654"/>
            <a:ext cx="329799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원하는 카테고리를 선택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24B4D49-BEB4-9572-A4BE-DF10F7620AE3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347501" y="2025487"/>
            <a:ext cx="1900371" cy="41658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60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04F2E5-D720-14EE-1910-5D9F173A8B41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F7186756-6948-20BC-9D8E-C70F0865081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EE8179-7CE1-FF01-9574-BC3F5C86334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E34D9D-176C-6B66-DBE0-9E4E78CB6537}"/>
              </a:ext>
            </a:extLst>
          </p:cNvPr>
          <p:cNvSpPr txBox="1"/>
          <p:nvPr/>
        </p:nvSpPr>
        <p:spPr>
          <a:xfrm>
            <a:off x="1329000" y="809042"/>
            <a:ext cx="290648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질의 응답 페이지 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7FC32142-0240-393B-E16C-9158863CDC96}"/>
              </a:ext>
            </a:extLst>
          </p:cNvPr>
          <p:cNvSpPr/>
          <p:nvPr/>
        </p:nvSpPr>
        <p:spPr>
          <a:xfrm>
            <a:off x="1267405" y="1390032"/>
            <a:ext cx="4828595" cy="5338428"/>
          </a:xfrm>
          <a:prstGeom prst="flowChartProcess">
            <a:avLst/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CBFB11-9CB5-7266-93C2-508209D2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554" y="1762360"/>
            <a:ext cx="2834572" cy="2834572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04322C62-AADF-B385-4AC3-4F11420A18AB}"/>
              </a:ext>
            </a:extLst>
          </p:cNvPr>
          <p:cNvSpPr/>
          <p:nvPr/>
        </p:nvSpPr>
        <p:spPr>
          <a:xfrm>
            <a:off x="1827972" y="1645277"/>
            <a:ext cx="3712862" cy="2868076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F55B3A58-0F83-009E-2390-F9F4BBAA389A}"/>
              </a:ext>
            </a:extLst>
          </p:cNvPr>
          <p:cNvSpPr/>
          <p:nvPr/>
        </p:nvSpPr>
        <p:spPr>
          <a:xfrm flipV="1">
            <a:off x="1571106" y="5920603"/>
            <a:ext cx="1161934" cy="622435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AB9BD360-F2C5-DE2E-CB2B-DB3B991CE2EB}"/>
              </a:ext>
            </a:extLst>
          </p:cNvPr>
          <p:cNvSpPr/>
          <p:nvPr/>
        </p:nvSpPr>
        <p:spPr>
          <a:xfrm flipV="1">
            <a:off x="3144352" y="5930116"/>
            <a:ext cx="1161934" cy="612922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D2F49D92-6C0A-9672-D7D3-7E166A2CB08C}"/>
              </a:ext>
            </a:extLst>
          </p:cNvPr>
          <p:cNvSpPr/>
          <p:nvPr/>
        </p:nvSpPr>
        <p:spPr>
          <a:xfrm flipV="1">
            <a:off x="4601068" y="5930115"/>
            <a:ext cx="1161934" cy="612923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84F71-0B48-46B8-373F-1F6437168303}"/>
              </a:ext>
            </a:extLst>
          </p:cNvPr>
          <p:cNvSpPr txBox="1"/>
          <p:nvPr/>
        </p:nvSpPr>
        <p:spPr>
          <a:xfrm>
            <a:off x="3346656" y="6005744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FAQ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31506D-B1BE-0D74-BA21-EB3E889795ED}"/>
              </a:ext>
            </a:extLst>
          </p:cNvPr>
          <p:cNvSpPr txBox="1"/>
          <p:nvPr/>
        </p:nvSpPr>
        <p:spPr>
          <a:xfrm>
            <a:off x="4692916" y="6005744"/>
            <a:ext cx="116193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상담원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01E1AC-26BA-EBF5-0AE4-CE34FDBEBCE8}"/>
              </a:ext>
            </a:extLst>
          </p:cNvPr>
          <p:cNvSpPr txBox="1"/>
          <p:nvPr/>
        </p:nvSpPr>
        <p:spPr>
          <a:xfrm>
            <a:off x="1756304" y="6015903"/>
            <a:ext cx="76210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채팅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735A0-639C-B3BE-122E-EFF93F9BB44B}"/>
              </a:ext>
            </a:extLst>
          </p:cNvPr>
          <p:cNvSpPr txBox="1"/>
          <p:nvPr/>
        </p:nvSpPr>
        <p:spPr>
          <a:xfrm>
            <a:off x="6792665" y="2272786"/>
            <a:ext cx="3756568" cy="4690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kern="0" dirty="0">
                <a:ln w="15875">
                  <a:noFill/>
                </a:ln>
                <a:solidFill>
                  <a:srgbClr val="FF4F4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①</a:t>
            </a: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녹음 버튼으로 음성 질문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F03FD-2273-C766-B038-AE68BDAEABE0}"/>
              </a:ext>
            </a:extLst>
          </p:cNvPr>
          <p:cNvSpPr txBox="1"/>
          <p:nvPr/>
        </p:nvSpPr>
        <p:spPr>
          <a:xfrm>
            <a:off x="6785986" y="2949455"/>
            <a:ext cx="4192432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kern="0" dirty="0">
                <a:ln w="15875">
                  <a:noFill/>
                </a:ln>
                <a:solidFill>
                  <a:srgbClr val="FF4F4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②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기반 질문 페이지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DC10C-7C02-A8AB-DE21-226984F2D566}"/>
              </a:ext>
            </a:extLst>
          </p:cNvPr>
          <p:cNvSpPr txBox="1"/>
          <p:nvPr/>
        </p:nvSpPr>
        <p:spPr>
          <a:xfrm>
            <a:off x="6783697" y="3648137"/>
            <a:ext cx="360037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kern="0" dirty="0">
                <a:ln w="15875">
                  <a:noFill/>
                </a:ln>
                <a:solidFill>
                  <a:srgbClr val="FF4F4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③</a:t>
            </a:r>
            <a:r>
              <a:rPr lang="ko-KR" altLang="en-US" sz="2400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자주 묻는 질문 </a:t>
            </a:r>
            <a:r>
              <a:rPr kumimoji="0" lang="en-US" altLang="ko-KR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(FAQ</a:t>
            </a:r>
            <a:r>
              <a:rPr lang="ko-KR" altLang="en-US" sz="2400" b="1" kern="0" dirty="0">
                <a:ln w="15875">
                  <a:noFill/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）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774DFE7-02D2-CA07-8952-1E9936E0422B}"/>
              </a:ext>
            </a:extLst>
          </p:cNvPr>
          <p:cNvGrpSpPr/>
          <p:nvPr/>
        </p:nvGrpSpPr>
        <p:grpSpPr>
          <a:xfrm>
            <a:off x="3329960" y="4884407"/>
            <a:ext cx="703483" cy="609600"/>
            <a:chOff x="3327912" y="5129015"/>
            <a:chExt cx="703483" cy="6096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F5AB408-11A6-7DF3-9AC4-0B55F0C81457}"/>
                </a:ext>
              </a:extLst>
            </p:cNvPr>
            <p:cNvSpPr/>
            <p:nvPr/>
          </p:nvSpPr>
          <p:spPr>
            <a:xfrm>
              <a:off x="3393440" y="5129015"/>
              <a:ext cx="609600" cy="60960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68D390-EDD6-E6F5-AC81-EC2A1E893699}"/>
                </a:ext>
              </a:extLst>
            </p:cNvPr>
            <p:cNvSpPr txBox="1"/>
            <p:nvPr/>
          </p:nvSpPr>
          <p:spPr>
            <a:xfrm>
              <a:off x="3327912" y="5142146"/>
              <a:ext cx="70348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kern="0" dirty="0">
                  <a:ln w="15875">
                    <a:noFill/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🎙️</a:t>
              </a:r>
              <a:endParaRPr lang="ko-KR" altLang="en-US" sz="3200" b="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FB70496-321C-8685-48D1-4C83CAABB5C4}"/>
              </a:ext>
            </a:extLst>
          </p:cNvPr>
          <p:cNvSpPr txBox="1"/>
          <p:nvPr/>
        </p:nvSpPr>
        <p:spPr>
          <a:xfrm>
            <a:off x="6794847" y="4328947"/>
            <a:ext cx="4192431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kern="0" dirty="0">
                <a:ln w="15875">
                  <a:noFill/>
                </a:ln>
                <a:solidFill>
                  <a:srgbClr val="FF4F4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④</a:t>
            </a: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상담원 연결 </a:t>
            </a:r>
            <a:r>
              <a:rPr kumimoji="0" lang="en-US" altLang="ko-KR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/ 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관련 부서 연결 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7FFE26-A0AC-65C9-EC32-DFACD42CF0F2}"/>
              </a:ext>
            </a:extLst>
          </p:cNvPr>
          <p:cNvSpPr txBox="1"/>
          <p:nvPr/>
        </p:nvSpPr>
        <p:spPr>
          <a:xfrm>
            <a:off x="3467309" y="5493191"/>
            <a:ext cx="437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4F4F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E6B790-FB3D-941A-B6A2-82E22853C7F7}"/>
              </a:ext>
            </a:extLst>
          </p:cNvPr>
          <p:cNvSpPr txBox="1"/>
          <p:nvPr/>
        </p:nvSpPr>
        <p:spPr>
          <a:xfrm>
            <a:off x="3460960" y="4439606"/>
            <a:ext cx="474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4F4F"/>
                </a:solidFill>
              </a:rPr>
              <a:t>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B65AD-BBB9-A6DC-61B9-13C2AC655807}"/>
              </a:ext>
            </a:extLst>
          </p:cNvPr>
          <p:cNvSpPr txBox="1"/>
          <p:nvPr/>
        </p:nvSpPr>
        <p:spPr>
          <a:xfrm>
            <a:off x="1909876" y="5484717"/>
            <a:ext cx="480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4F4F"/>
                </a:solidFill>
              </a:rPr>
              <a:t>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EE4029-F790-6777-B494-032D25B56E05}"/>
              </a:ext>
            </a:extLst>
          </p:cNvPr>
          <p:cNvSpPr txBox="1"/>
          <p:nvPr/>
        </p:nvSpPr>
        <p:spPr>
          <a:xfrm>
            <a:off x="4921274" y="5496088"/>
            <a:ext cx="302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4F4F"/>
                </a:solidFill>
              </a:rPr>
              <a:t>④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104F963-4E11-5BCC-8DA5-12A653A48664}"/>
              </a:ext>
            </a:extLst>
          </p:cNvPr>
          <p:cNvGrpSpPr/>
          <p:nvPr/>
        </p:nvGrpSpPr>
        <p:grpSpPr>
          <a:xfrm>
            <a:off x="12379066" y="-600353"/>
            <a:ext cx="3028707" cy="1292157"/>
            <a:chOff x="11932406" y="-507620"/>
            <a:chExt cx="3028707" cy="1292157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D2A3A0C5-1E63-EA88-9DA8-AAD8D630DC90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17D9A-844B-BFCE-3CF2-D2BB85BB5629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6147B7-354F-2C09-F23C-E104FC98B234}"/>
              </a:ext>
            </a:extLst>
          </p:cNvPr>
          <p:cNvGrpSpPr/>
          <p:nvPr/>
        </p:nvGrpSpPr>
        <p:grpSpPr>
          <a:xfrm>
            <a:off x="14002460" y="-597038"/>
            <a:ext cx="3028707" cy="1292157"/>
            <a:chOff x="6860874" y="-597038"/>
            <a:chExt cx="3028707" cy="1292157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434B5C49-CBCA-E259-BC5F-2B9B5EE3FFE5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561C9A-B313-152C-5B8F-1D3E35113772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39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E6D968-0757-C69C-6212-0F011A1D64E5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A4F80D3-00E9-A6BD-7D4D-85D5F57815B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A7C41F-415B-F8AE-34DC-6B235775BED2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8DD00D-051D-2196-F9F7-BE2664F8DA66}"/>
              </a:ext>
            </a:extLst>
          </p:cNvPr>
          <p:cNvSpPr txBox="1"/>
          <p:nvPr/>
        </p:nvSpPr>
        <p:spPr>
          <a:xfrm>
            <a:off x="1524692" y="1331642"/>
            <a:ext cx="495459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SSL </a:t>
            </a: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인증서 문제로 인한 녹음 불가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8ED20D-65C3-2968-CE69-69E8E0BB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34" y="2184826"/>
            <a:ext cx="1714739" cy="56205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3DDF062-C3B1-ECAC-D084-447D91D442D5}"/>
              </a:ext>
            </a:extLst>
          </p:cNvPr>
          <p:cNvGrpSpPr/>
          <p:nvPr/>
        </p:nvGrpSpPr>
        <p:grpSpPr>
          <a:xfrm>
            <a:off x="6860874" y="-612278"/>
            <a:ext cx="3028707" cy="1292157"/>
            <a:chOff x="6860874" y="-597038"/>
            <a:chExt cx="3028707" cy="1292157"/>
          </a:xfrm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7AC40442-69F5-42FB-06C6-C133EFFA9B9E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42C3A6-10EE-C083-3682-671DF8CA73CD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A5D611-3D1C-66EB-6444-F32556DC6CDE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9B33E3AE-24B2-5AFF-2B61-8AB354F761F6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CC5F36-A8A2-8D73-E2B8-27C9222B769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DED2CE3-B432-F11C-29BE-A7AB2AD7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009" y="2184826"/>
            <a:ext cx="5544324" cy="31627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7F364E-1E13-B34B-3F8D-EFAC0EEA79D3}"/>
              </a:ext>
            </a:extLst>
          </p:cNvPr>
          <p:cNvSpPr txBox="1"/>
          <p:nvPr/>
        </p:nvSpPr>
        <p:spPr>
          <a:xfrm>
            <a:off x="7861992" y="2771412"/>
            <a:ext cx="495459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SSL </a:t>
            </a: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인증서 문제로 인한 녹음 불가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104E47-D2EB-79FD-6AD4-6B59A45AF1DC}"/>
              </a:ext>
            </a:extLst>
          </p:cNvPr>
          <p:cNvSpPr txBox="1"/>
          <p:nvPr/>
        </p:nvSpPr>
        <p:spPr>
          <a:xfrm>
            <a:off x="7823083" y="4059489"/>
            <a:ext cx="495459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CDN </a:t>
            </a: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회사인 </a:t>
            </a:r>
            <a:r>
              <a:rPr lang="en-US" altLang="ko-KR" sz="20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CloudFlare</a:t>
            </a: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b="1" kern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통해 해결 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627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E458-A8B4-704F-2753-9E31966B76D9}"/>
              </a:ext>
            </a:extLst>
          </p:cNvPr>
          <p:cNvSpPr txBox="1"/>
          <p:nvPr/>
        </p:nvSpPr>
        <p:spPr>
          <a:xfrm>
            <a:off x="1214459" y="1449214"/>
            <a:ext cx="402302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 도메인 </a:t>
            </a: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 구매 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E6D968-0757-C69C-6212-0F011A1D64E5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A4F80D3-00E9-A6BD-7D4D-85D5F57815B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A7C41F-415B-F8AE-34DC-6B235775BED2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00086D-A539-E82A-7AA4-D1F99CCAA3D1}"/>
              </a:ext>
            </a:extLst>
          </p:cNvPr>
          <p:cNvGrpSpPr/>
          <p:nvPr/>
        </p:nvGrpSpPr>
        <p:grpSpPr>
          <a:xfrm>
            <a:off x="6860874" y="-612278"/>
            <a:ext cx="3028707" cy="1292157"/>
            <a:chOff x="6860874" y="-597038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EB0B4730-68AC-85B5-27DD-783975135C3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6C2AE5-45F8-EA12-5F3A-BB593FED38B4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E2F610-74E1-C5A7-BA8A-3CBBC0E00D1F}"/>
              </a:ext>
            </a:extLst>
          </p:cNvPr>
          <p:cNvSpPr txBox="1"/>
          <p:nvPr/>
        </p:nvSpPr>
        <p:spPr>
          <a:xfrm>
            <a:off x="1279346" y="2033577"/>
            <a:ext cx="2064445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arsalpacos5.site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66705-A284-4017-2B77-9F7120B0259D}"/>
              </a:ext>
            </a:extLst>
          </p:cNvPr>
          <p:cNvSpPr txBox="1"/>
          <p:nvPr/>
        </p:nvSpPr>
        <p:spPr>
          <a:xfrm>
            <a:off x="1299218" y="3212359"/>
            <a:ext cx="1706153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alpaco.online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76F52-243B-C048-751E-EE71E2412C48}"/>
              </a:ext>
            </a:extLst>
          </p:cNvPr>
          <p:cNvSpPr txBox="1"/>
          <p:nvPr/>
        </p:nvSpPr>
        <p:spPr>
          <a:xfrm>
            <a:off x="1299218" y="4388118"/>
            <a:ext cx="1551048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alpaco5.site 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D6150-6B46-BD92-F05A-438C47931F9A}"/>
              </a:ext>
            </a:extLst>
          </p:cNvPr>
          <p:cNvSpPr txBox="1"/>
          <p:nvPr/>
        </p:nvSpPr>
        <p:spPr>
          <a:xfrm>
            <a:off x="3091754" y="3227748"/>
            <a:ext cx="2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69900-3289-D6F8-A818-3770742344F4}"/>
              </a:ext>
            </a:extLst>
          </p:cNvPr>
          <p:cNvSpPr txBox="1"/>
          <p:nvPr/>
        </p:nvSpPr>
        <p:spPr>
          <a:xfrm>
            <a:off x="4155440" y="3243137"/>
            <a:ext cx="60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Local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포트포워딩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후 개방형으로 전환 실패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88C188-08E4-7404-27C8-E94C9378E60B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8FD6D6A4-B2F6-9190-0419-6E6CAD18D2F1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C32C6B-F6E9-98A8-BD77-102ABEBC5811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A90738-489A-83A2-2D12-60C11BACFB79}"/>
              </a:ext>
            </a:extLst>
          </p:cNvPr>
          <p:cNvSpPr txBox="1"/>
          <p:nvPr/>
        </p:nvSpPr>
        <p:spPr>
          <a:xfrm>
            <a:off x="3360183" y="2043592"/>
            <a:ext cx="2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Ｏ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F73A9-D64E-246A-F853-6706881FF3F5}"/>
              </a:ext>
            </a:extLst>
          </p:cNvPr>
          <p:cNvSpPr txBox="1"/>
          <p:nvPr/>
        </p:nvSpPr>
        <p:spPr>
          <a:xfrm>
            <a:off x="2871156" y="4388118"/>
            <a:ext cx="2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Ｏ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66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-3305000" y="2594560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13734969" y="2318948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97D90F9E-846A-41E6-0426-B8E5A2F8FEE9}"/>
              </a:ext>
            </a:extLst>
          </p:cNvPr>
          <p:cNvSpPr/>
          <p:nvPr/>
        </p:nvSpPr>
        <p:spPr>
          <a:xfrm>
            <a:off x="5247138" y="-1268695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35D6C4-8BD2-C555-C1F6-B69BF2F3CEB7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87DF100C-54DF-0714-82AF-AE90573D4B45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0C26EC-A50A-1761-0570-A8052E9BF9D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50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직사각형 2163">
            <a:extLst>
              <a:ext uri="{FF2B5EF4-FFF2-40B4-BE49-F238E27FC236}">
                <a16:creationId xmlns:a16="http://schemas.microsoft.com/office/drawing/2014/main" id="{D6C540CC-68A4-587D-A167-7EBE38218DA6}"/>
              </a:ext>
            </a:extLst>
          </p:cNvPr>
          <p:cNvSpPr/>
          <p:nvPr/>
        </p:nvSpPr>
        <p:spPr>
          <a:xfrm>
            <a:off x="3142137" y="2324954"/>
            <a:ext cx="5186200" cy="4447455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4773D7-8065-151F-5E45-1216091DC31D}"/>
              </a:ext>
            </a:extLst>
          </p:cNvPr>
          <p:cNvSpPr/>
          <p:nvPr/>
        </p:nvSpPr>
        <p:spPr>
          <a:xfrm>
            <a:off x="3111741" y="890432"/>
            <a:ext cx="5206624" cy="1231494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874EC52-70D9-4422-151D-BD79A32C009F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1D39E-268C-00BC-6879-9877B222C7EC}"/>
              </a:ext>
            </a:extLst>
          </p:cNvPr>
          <p:cNvSpPr txBox="1"/>
          <p:nvPr/>
        </p:nvSpPr>
        <p:spPr>
          <a:xfrm>
            <a:off x="1141334" y="57099"/>
            <a:ext cx="152566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TOTAL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BCD7D1-2DF8-DBD2-B553-14E43598393A}"/>
              </a:ext>
            </a:extLst>
          </p:cNvPr>
          <p:cNvSpPr/>
          <p:nvPr/>
        </p:nvSpPr>
        <p:spPr>
          <a:xfrm>
            <a:off x="8503848" y="890432"/>
            <a:ext cx="3291273" cy="5881502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컴퓨터 단색으로 채워진">
            <a:extLst>
              <a:ext uri="{FF2B5EF4-FFF2-40B4-BE49-F238E27FC236}">
                <a16:creationId xmlns:a16="http://schemas.microsoft.com/office/drawing/2014/main" id="{B484AAE8-E17B-5BE0-F17A-0670965AA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1090" y="1506050"/>
            <a:ext cx="1047693" cy="10102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B106E-C872-84D2-C25B-C112A1F9A172}"/>
              </a:ext>
            </a:extLst>
          </p:cNvPr>
          <p:cNvSpPr/>
          <p:nvPr/>
        </p:nvSpPr>
        <p:spPr>
          <a:xfrm>
            <a:off x="1432015" y="2324954"/>
            <a:ext cx="1597670" cy="4447930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남자 단색으로 채워진">
            <a:extLst>
              <a:ext uri="{FF2B5EF4-FFF2-40B4-BE49-F238E27FC236}">
                <a16:creationId xmlns:a16="http://schemas.microsoft.com/office/drawing/2014/main" id="{B9105F76-A9F5-3FDC-5C93-0AE02A09D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267" y="302562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1D1BE7-E2B2-56B0-A3A4-4FEF9789BB04}"/>
              </a:ext>
            </a:extLst>
          </p:cNvPr>
          <p:cNvSpPr txBox="1"/>
          <p:nvPr/>
        </p:nvSpPr>
        <p:spPr>
          <a:xfrm>
            <a:off x="1444987" y="2388472"/>
            <a:ext cx="1401094" cy="338554"/>
          </a:xfrm>
          <a:prstGeom prst="rect">
            <a:avLst/>
          </a:prstGeom>
          <a:solidFill>
            <a:srgbClr val="FFC703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FRONT-END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7C709DD4-D64B-50AE-F060-D203747C6A17}"/>
              </a:ext>
            </a:extLst>
          </p:cNvPr>
          <p:cNvGrpSpPr/>
          <p:nvPr/>
        </p:nvGrpSpPr>
        <p:grpSpPr>
          <a:xfrm>
            <a:off x="3340580" y="2995854"/>
            <a:ext cx="811905" cy="453382"/>
            <a:chOff x="3371060" y="2937434"/>
            <a:chExt cx="811905" cy="453382"/>
          </a:xfrm>
        </p:grpSpPr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9F1182B6-2E7E-BFC4-A38F-9948D4FCFFDD}"/>
                </a:ext>
              </a:extLst>
            </p:cNvPr>
            <p:cNvSpPr/>
            <p:nvPr/>
          </p:nvSpPr>
          <p:spPr>
            <a:xfrm>
              <a:off x="3371060" y="2937434"/>
              <a:ext cx="811905" cy="451692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FF7DD0-5F9A-ADF3-62DC-4A20658C6938}"/>
                </a:ext>
              </a:extLst>
            </p:cNvPr>
            <p:cNvSpPr txBox="1"/>
            <p:nvPr/>
          </p:nvSpPr>
          <p:spPr>
            <a:xfrm>
              <a:off x="3461924" y="2990706"/>
              <a:ext cx="658317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STT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7D96E7-9A76-0317-10AB-5B0CED46E3EA}"/>
              </a:ext>
            </a:extLst>
          </p:cNvPr>
          <p:cNvGrpSpPr/>
          <p:nvPr/>
        </p:nvGrpSpPr>
        <p:grpSpPr>
          <a:xfrm>
            <a:off x="1913819" y="3025621"/>
            <a:ext cx="716321" cy="997936"/>
            <a:chOff x="9048796" y="1382412"/>
            <a:chExt cx="2403678" cy="2677277"/>
          </a:xfrm>
        </p:grpSpPr>
        <p:sp>
          <p:nvSpPr>
            <p:cNvPr id="26" name="순서도: 처리 25">
              <a:extLst>
                <a:ext uri="{FF2B5EF4-FFF2-40B4-BE49-F238E27FC236}">
                  <a16:creationId xmlns:a16="http://schemas.microsoft.com/office/drawing/2014/main" id="{25822656-DAF4-B775-E902-661582CDF6FC}"/>
                </a:ext>
              </a:extLst>
            </p:cNvPr>
            <p:cNvSpPr/>
            <p:nvPr/>
          </p:nvSpPr>
          <p:spPr>
            <a:xfrm>
              <a:off x="9048796" y="1382412"/>
              <a:ext cx="2403678" cy="2677277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C903294-69D5-C000-4A4B-B834130C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1316" y="1702535"/>
              <a:ext cx="1411052" cy="1411052"/>
            </a:xfrm>
            <a:prstGeom prst="rect">
              <a:avLst/>
            </a:prstGeom>
          </p:spPr>
        </p:pic>
        <p:sp>
          <p:nvSpPr>
            <p:cNvPr id="28" name="순서도: 처리 27">
              <a:extLst>
                <a:ext uri="{FF2B5EF4-FFF2-40B4-BE49-F238E27FC236}">
                  <a16:creationId xmlns:a16="http://schemas.microsoft.com/office/drawing/2014/main" id="{B2591405-A730-1D0B-D279-A8037FAF44E1}"/>
                </a:ext>
              </a:extLst>
            </p:cNvPr>
            <p:cNvSpPr/>
            <p:nvPr/>
          </p:nvSpPr>
          <p:spPr>
            <a:xfrm>
              <a:off x="9322709" y="1513266"/>
              <a:ext cx="1848265" cy="1668263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65C8A9F-BA32-8564-3AB7-309C23113C5F}"/>
              </a:ext>
            </a:extLst>
          </p:cNvPr>
          <p:cNvSpPr txBox="1"/>
          <p:nvPr/>
        </p:nvSpPr>
        <p:spPr>
          <a:xfrm>
            <a:off x="1092468" y="1263428"/>
            <a:ext cx="985595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TEXT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34F855-3559-9332-A636-D4F0EDD8A133}"/>
              </a:ext>
            </a:extLst>
          </p:cNvPr>
          <p:cNvSpPr/>
          <p:nvPr/>
        </p:nvSpPr>
        <p:spPr>
          <a:xfrm>
            <a:off x="320426" y="993576"/>
            <a:ext cx="681541" cy="252665"/>
          </a:xfrm>
          <a:prstGeom prst="rect">
            <a:avLst/>
          </a:prstGeom>
          <a:solidFill>
            <a:srgbClr val="FF0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2976A2-877C-426F-B831-20383407DCDE}"/>
              </a:ext>
            </a:extLst>
          </p:cNvPr>
          <p:cNvSpPr/>
          <p:nvPr/>
        </p:nvSpPr>
        <p:spPr>
          <a:xfrm>
            <a:off x="321867" y="1309235"/>
            <a:ext cx="681541" cy="252665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2DE99B-5DFB-16C4-3B8E-16FCDE9856A4}"/>
              </a:ext>
            </a:extLst>
          </p:cNvPr>
          <p:cNvSpPr txBox="1"/>
          <p:nvPr/>
        </p:nvSpPr>
        <p:spPr>
          <a:xfrm>
            <a:off x="1092468" y="919853"/>
            <a:ext cx="985595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Sound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A9A6A8-B396-C9B6-B25A-F31EAEB3810A}"/>
              </a:ext>
            </a:extLst>
          </p:cNvPr>
          <p:cNvCxnSpPr>
            <a:cxnSpLocks/>
          </p:cNvCxnSpPr>
          <p:nvPr/>
        </p:nvCxnSpPr>
        <p:spPr>
          <a:xfrm>
            <a:off x="1003610" y="3215952"/>
            <a:ext cx="6751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처리 51">
            <a:extLst>
              <a:ext uri="{FF2B5EF4-FFF2-40B4-BE49-F238E27FC236}">
                <a16:creationId xmlns:a16="http://schemas.microsoft.com/office/drawing/2014/main" id="{8EB9634E-AD77-8137-097D-FBEBFA5BFDBA}"/>
              </a:ext>
            </a:extLst>
          </p:cNvPr>
          <p:cNvSpPr/>
          <p:nvPr/>
        </p:nvSpPr>
        <p:spPr>
          <a:xfrm>
            <a:off x="4675080" y="2994711"/>
            <a:ext cx="811905" cy="451692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A7EB33-E6A7-AC1D-9E78-9A0EAC2B0055}"/>
              </a:ext>
            </a:extLst>
          </p:cNvPr>
          <p:cNvSpPr txBox="1"/>
          <p:nvPr/>
        </p:nvSpPr>
        <p:spPr>
          <a:xfrm>
            <a:off x="4619659" y="3014428"/>
            <a:ext cx="912876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TOXIC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61" name="순서도: 처리 2060">
            <a:extLst>
              <a:ext uri="{FF2B5EF4-FFF2-40B4-BE49-F238E27FC236}">
                <a16:creationId xmlns:a16="http://schemas.microsoft.com/office/drawing/2014/main" id="{05C1790C-3DB9-FD9A-D6C4-22670E97AE25}"/>
              </a:ext>
            </a:extLst>
          </p:cNvPr>
          <p:cNvSpPr/>
          <p:nvPr/>
        </p:nvSpPr>
        <p:spPr>
          <a:xfrm>
            <a:off x="6482693" y="2995186"/>
            <a:ext cx="1245951" cy="451692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A25900F1-A42E-9E1C-C2A1-D67A39469BC1}"/>
              </a:ext>
            </a:extLst>
          </p:cNvPr>
          <p:cNvSpPr txBox="1"/>
          <p:nvPr/>
        </p:nvSpPr>
        <p:spPr>
          <a:xfrm>
            <a:off x="6435158" y="3014021"/>
            <a:ext cx="137535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CHATBOT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080" name="그래픽 8" descr="데이터베이스 윤곽선">
            <a:extLst>
              <a:ext uri="{FF2B5EF4-FFF2-40B4-BE49-F238E27FC236}">
                <a16:creationId xmlns:a16="http://schemas.microsoft.com/office/drawing/2014/main" id="{1A729D9E-0F7F-AB5C-0931-B8D9AA466865}"/>
              </a:ext>
            </a:extLst>
          </p:cNvPr>
          <p:cNvGrpSpPr/>
          <p:nvPr/>
        </p:nvGrpSpPr>
        <p:grpSpPr>
          <a:xfrm>
            <a:off x="8713133" y="2851429"/>
            <a:ext cx="626187" cy="842114"/>
            <a:chOff x="1217236" y="3296877"/>
            <a:chExt cx="626187" cy="842114"/>
          </a:xfrm>
          <a:solidFill>
            <a:srgbClr val="000000"/>
          </a:solidFill>
        </p:grpSpPr>
        <p:sp>
          <p:nvSpPr>
            <p:cNvPr id="2081" name="자유형: 도형 2080">
              <a:extLst>
                <a:ext uri="{FF2B5EF4-FFF2-40B4-BE49-F238E27FC236}">
                  <a16:creationId xmlns:a16="http://schemas.microsoft.com/office/drawing/2014/main" id="{4A437BBC-D16F-8C8E-321F-5A575AEA1BF0}"/>
                </a:ext>
              </a:extLst>
            </p:cNvPr>
            <p:cNvSpPr/>
            <p:nvPr/>
          </p:nvSpPr>
          <p:spPr>
            <a:xfrm>
              <a:off x="1217236" y="3296877"/>
              <a:ext cx="626187" cy="842114"/>
            </a:xfrm>
            <a:custGeom>
              <a:avLst/>
              <a:gdLst>
                <a:gd name="connsiteX0" fmla="*/ 626188 w 626187"/>
                <a:gd name="connsiteY0" fmla="*/ 744948 h 842114"/>
                <a:gd name="connsiteX1" fmla="*/ 626188 w 626187"/>
                <a:gd name="connsiteY1" fmla="*/ 97167 h 842114"/>
                <a:gd name="connsiteX2" fmla="*/ 313094 w 626187"/>
                <a:gd name="connsiteY2" fmla="*/ 0 h 842114"/>
                <a:gd name="connsiteX3" fmla="*/ 0 w 626187"/>
                <a:gd name="connsiteY3" fmla="*/ 97167 h 842114"/>
                <a:gd name="connsiteX4" fmla="*/ 0 w 626187"/>
                <a:gd name="connsiteY4" fmla="*/ 744948 h 842114"/>
                <a:gd name="connsiteX5" fmla="*/ 313094 w 626187"/>
                <a:gd name="connsiteY5" fmla="*/ 842115 h 842114"/>
                <a:gd name="connsiteX6" fmla="*/ 626188 w 626187"/>
                <a:gd name="connsiteY6" fmla="*/ 744948 h 842114"/>
                <a:gd name="connsiteX7" fmla="*/ 313094 w 626187"/>
                <a:gd name="connsiteY7" fmla="*/ 21593 h 842114"/>
                <a:gd name="connsiteX8" fmla="*/ 604595 w 626187"/>
                <a:gd name="connsiteY8" fmla="*/ 97167 h 842114"/>
                <a:gd name="connsiteX9" fmla="*/ 313094 w 626187"/>
                <a:gd name="connsiteY9" fmla="*/ 172742 h 842114"/>
                <a:gd name="connsiteX10" fmla="*/ 21593 w 626187"/>
                <a:gd name="connsiteY10" fmla="*/ 97167 h 842114"/>
                <a:gd name="connsiteX11" fmla="*/ 313094 w 626187"/>
                <a:gd name="connsiteY11" fmla="*/ 21593 h 842114"/>
                <a:gd name="connsiteX12" fmla="*/ 21593 w 626187"/>
                <a:gd name="connsiteY12" fmla="*/ 134522 h 842114"/>
                <a:gd name="connsiteX13" fmla="*/ 313094 w 626187"/>
                <a:gd name="connsiteY13" fmla="*/ 194334 h 842114"/>
                <a:gd name="connsiteX14" fmla="*/ 604595 w 626187"/>
                <a:gd name="connsiteY14" fmla="*/ 134522 h 842114"/>
                <a:gd name="connsiteX15" fmla="*/ 604595 w 626187"/>
                <a:gd name="connsiteY15" fmla="*/ 313094 h 842114"/>
                <a:gd name="connsiteX16" fmla="*/ 313094 w 626187"/>
                <a:gd name="connsiteY16" fmla="*/ 388668 h 842114"/>
                <a:gd name="connsiteX17" fmla="*/ 21593 w 626187"/>
                <a:gd name="connsiteY17" fmla="*/ 313094 h 842114"/>
                <a:gd name="connsiteX18" fmla="*/ 21593 w 626187"/>
                <a:gd name="connsiteY18" fmla="*/ 350449 h 842114"/>
                <a:gd name="connsiteX19" fmla="*/ 313094 w 626187"/>
                <a:gd name="connsiteY19" fmla="*/ 410261 h 842114"/>
                <a:gd name="connsiteX20" fmla="*/ 604595 w 626187"/>
                <a:gd name="connsiteY20" fmla="*/ 350449 h 842114"/>
                <a:gd name="connsiteX21" fmla="*/ 604595 w 626187"/>
                <a:gd name="connsiteY21" fmla="*/ 529021 h 842114"/>
                <a:gd name="connsiteX22" fmla="*/ 313094 w 626187"/>
                <a:gd name="connsiteY22" fmla="*/ 604595 h 842114"/>
                <a:gd name="connsiteX23" fmla="*/ 21593 w 626187"/>
                <a:gd name="connsiteY23" fmla="*/ 529021 h 842114"/>
                <a:gd name="connsiteX24" fmla="*/ 21593 w 626187"/>
                <a:gd name="connsiteY24" fmla="*/ 744948 h 842114"/>
                <a:gd name="connsiteX25" fmla="*/ 21593 w 626187"/>
                <a:gd name="connsiteY25" fmla="*/ 566376 h 842114"/>
                <a:gd name="connsiteX26" fmla="*/ 313094 w 626187"/>
                <a:gd name="connsiteY26" fmla="*/ 626188 h 842114"/>
                <a:gd name="connsiteX27" fmla="*/ 604595 w 626187"/>
                <a:gd name="connsiteY27" fmla="*/ 566376 h 842114"/>
                <a:gd name="connsiteX28" fmla="*/ 604595 w 626187"/>
                <a:gd name="connsiteY28" fmla="*/ 744948 h 842114"/>
                <a:gd name="connsiteX29" fmla="*/ 313094 w 626187"/>
                <a:gd name="connsiteY29" fmla="*/ 820522 h 842114"/>
                <a:gd name="connsiteX30" fmla="*/ 21593 w 626187"/>
                <a:gd name="connsiteY30" fmla="*/ 744948 h 84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6187" h="842114">
                  <a:moveTo>
                    <a:pt x="626188" y="744948"/>
                  </a:moveTo>
                  <a:lnTo>
                    <a:pt x="626188" y="97167"/>
                  </a:lnTo>
                  <a:cubicBezTo>
                    <a:pt x="626188" y="34052"/>
                    <a:pt x="464880" y="0"/>
                    <a:pt x="313094" y="0"/>
                  </a:cubicBezTo>
                  <a:cubicBezTo>
                    <a:pt x="161308" y="0"/>
                    <a:pt x="0" y="34052"/>
                    <a:pt x="0" y="97167"/>
                  </a:cubicBezTo>
                  <a:lnTo>
                    <a:pt x="0" y="744948"/>
                  </a:lnTo>
                  <a:cubicBezTo>
                    <a:pt x="0" y="808063"/>
                    <a:pt x="161308" y="842115"/>
                    <a:pt x="313094" y="842115"/>
                  </a:cubicBezTo>
                  <a:cubicBezTo>
                    <a:pt x="464880" y="842115"/>
                    <a:pt x="626188" y="808063"/>
                    <a:pt x="626188" y="744948"/>
                  </a:cubicBezTo>
                  <a:close/>
                  <a:moveTo>
                    <a:pt x="313094" y="21593"/>
                  </a:moveTo>
                  <a:cubicBezTo>
                    <a:pt x="479930" y="21593"/>
                    <a:pt x="604595" y="61539"/>
                    <a:pt x="604595" y="97167"/>
                  </a:cubicBezTo>
                  <a:cubicBezTo>
                    <a:pt x="604595" y="132795"/>
                    <a:pt x="479930" y="172742"/>
                    <a:pt x="313094" y="172742"/>
                  </a:cubicBezTo>
                  <a:cubicBezTo>
                    <a:pt x="146258" y="172742"/>
                    <a:pt x="21593" y="132795"/>
                    <a:pt x="21593" y="97167"/>
                  </a:cubicBezTo>
                  <a:cubicBezTo>
                    <a:pt x="21593" y="61539"/>
                    <a:pt x="146258" y="21593"/>
                    <a:pt x="313094" y="21593"/>
                  </a:cubicBezTo>
                  <a:close/>
                  <a:moveTo>
                    <a:pt x="21593" y="134522"/>
                  </a:moveTo>
                  <a:cubicBezTo>
                    <a:pt x="70489" y="173605"/>
                    <a:pt x="194690" y="194334"/>
                    <a:pt x="313094" y="194334"/>
                  </a:cubicBezTo>
                  <a:cubicBezTo>
                    <a:pt x="431497" y="194334"/>
                    <a:pt x="555699" y="173605"/>
                    <a:pt x="604595" y="134522"/>
                  </a:cubicBezTo>
                  <a:lnTo>
                    <a:pt x="604595" y="313094"/>
                  </a:lnTo>
                  <a:cubicBezTo>
                    <a:pt x="604595" y="348722"/>
                    <a:pt x="479930" y="388668"/>
                    <a:pt x="313094" y="388668"/>
                  </a:cubicBezTo>
                  <a:cubicBezTo>
                    <a:pt x="146258" y="388668"/>
                    <a:pt x="21593" y="348722"/>
                    <a:pt x="21593" y="313094"/>
                  </a:cubicBezTo>
                  <a:close/>
                  <a:moveTo>
                    <a:pt x="21593" y="350449"/>
                  </a:moveTo>
                  <a:cubicBezTo>
                    <a:pt x="70489" y="389532"/>
                    <a:pt x="194690" y="410261"/>
                    <a:pt x="313094" y="410261"/>
                  </a:cubicBezTo>
                  <a:cubicBezTo>
                    <a:pt x="431497" y="410261"/>
                    <a:pt x="555699" y="389532"/>
                    <a:pt x="604595" y="350449"/>
                  </a:cubicBezTo>
                  <a:lnTo>
                    <a:pt x="604595" y="529021"/>
                  </a:lnTo>
                  <a:cubicBezTo>
                    <a:pt x="604595" y="564649"/>
                    <a:pt x="479930" y="604595"/>
                    <a:pt x="313094" y="604595"/>
                  </a:cubicBezTo>
                  <a:cubicBezTo>
                    <a:pt x="146258" y="604595"/>
                    <a:pt x="21593" y="564649"/>
                    <a:pt x="21593" y="529021"/>
                  </a:cubicBezTo>
                  <a:close/>
                  <a:moveTo>
                    <a:pt x="21593" y="744948"/>
                  </a:moveTo>
                  <a:lnTo>
                    <a:pt x="21593" y="566376"/>
                  </a:lnTo>
                  <a:cubicBezTo>
                    <a:pt x="70489" y="605459"/>
                    <a:pt x="194690" y="626188"/>
                    <a:pt x="313094" y="626188"/>
                  </a:cubicBezTo>
                  <a:cubicBezTo>
                    <a:pt x="431497" y="626188"/>
                    <a:pt x="555699" y="605459"/>
                    <a:pt x="604595" y="566376"/>
                  </a:cubicBezTo>
                  <a:lnTo>
                    <a:pt x="604595" y="744948"/>
                  </a:lnTo>
                  <a:cubicBezTo>
                    <a:pt x="604595" y="780576"/>
                    <a:pt x="479930" y="820522"/>
                    <a:pt x="313094" y="820522"/>
                  </a:cubicBezTo>
                  <a:cubicBezTo>
                    <a:pt x="146258" y="820522"/>
                    <a:pt x="21593" y="780576"/>
                    <a:pt x="21593" y="744948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4672BA7-1978-57A6-F4B9-3BEFC416E56F}"/>
                </a:ext>
              </a:extLst>
            </p:cNvPr>
            <p:cNvSpPr/>
            <p:nvPr/>
          </p:nvSpPr>
          <p:spPr>
            <a:xfrm>
              <a:off x="1724664" y="3555989"/>
              <a:ext cx="43185" cy="43185"/>
            </a:xfrm>
            <a:custGeom>
              <a:avLst/>
              <a:gdLst>
                <a:gd name="connsiteX0" fmla="*/ 43185 w 43185"/>
                <a:gd name="connsiteY0" fmla="*/ 21593 h 43185"/>
                <a:gd name="connsiteX1" fmla="*/ 21593 w 43185"/>
                <a:gd name="connsiteY1" fmla="*/ 43185 h 43185"/>
                <a:gd name="connsiteX2" fmla="*/ 0 w 43185"/>
                <a:gd name="connsiteY2" fmla="*/ 21593 h 43185"/>
                <a:gd name="connsiteX3" fmla="*/ 21593 w 43185"/>
                <a:gd name="connsiteY3" fmla="*/ 0 h 43185"/>
                <a:gd name="connsiteX4" fmla="*/ 43185 w 43185"/>
                <a:gd name="connsiteY4" fmla="*/ 21593 h 4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5" h="43185">
                  <a:moveTo>
                    <a:pt x="43185" y="21593"/>
                  </a:moveTo>
                  <a:cubicBezTo>
                    <a:pt x="43185" y="33518"/>
                    <a:pt x="33518" y="43185"/>
                    <a:pt x="21593" y="43185"/>
                  </a:cubicBezTo>
                  <a:cubicBezTo>
                    <a:pt x="9667" y="43185"/>
                    <a:pt x="0" y="33518"/>
                    <a:pt x="0" y="21593"/>
                  </a:cubicBezTo>
                  <a:cubicBezTo>
                    <a:pt x="0" y="9667"/>
                    <a:pt x="9667" y="0"/>
                    <a:pt x="21593" y="0"/>
                  </a:cubicBezTo>
                  <a:cubicBezTo>
                    <a:pt x="33518" y="0"/>
                    <a:pt x="43185" y="9667"/>
                    <a:pt x="43185" y="21593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3" name="자유형: 도형 2082">
              <a:extLst>
                <a:ext uri="{FF2B5EF4-FFF2-40B4-BE49-F238E27FC236}">
                  <a16:creationId xmlns:a16="http://schemas.microsoft.com/office/drawing/2014/main" id="{73DC67A0-3852-422E-CDB1-B58D57CF5D4F}"/>
                </a:ext>
              </a:extLst>
            </p:cNvPr>
            <p:cNvSpPr/>
            <p:nvPr/>
          </p:nvSpPr>
          <p:spPr>
            <a:xfrm>
              <a:off x="1724664" y="3771916"/>
              <a:ext cx="43185" cy="43185"/>
            </a:xfrm>
            <a:custGeom>
              <a:avLst/>
              <a:gdLst>
                <a:gd name="connsiteX0" fmla="*/ 43185 w 43185"/>
                <a:gd name="connsiteY0" fmla="*/ 21593 h 43185"/>
                <a:gd name="connsiteX1" fmla="*/ 21593 w 43185"/>
                <a:gd name="connsiteY1" fmla="*/ 43185 h 43185"/>
                <a:gd name="connsiteX2" fmla="*/ 0 w 43185"/>
                <a:gd name="connsiteY2" fmla="*/ 21593 h 43185"/>
                <a:gd name="connsiteX3" fmla="*/ 21593 w 43185"/>
                <a:gd name="connsiteY3" fmla="*/ 0 h 43185"/>
                <a:gd name="connsiteX4" fmla="*/ 43185 w 43185"/>
                <a:gd name="connsiteY4" fmla="*/ 21593 h 4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5" h="43185">
                  <a:moveTo>
                    <a:pt x="43185" y="21593"/>
                  </a:moveTo>
                  <a:cubicBezTo>
                    <a:pt x="43185" y="33518"/>
                    <a:pt x="33518" y="43185"/>
                    <a:pt x="21593" y="43185"/>
                  </a:cubicBezTo>
                  <a:cubicBezTo>
                    <a:pt x="9667" y="43185"/>
                    <a:pt x="0" y="33518"/>
                    <a:pt x="0" y="21593"/>
                  </a:cubicBezTo>
                  <a:cubicBezTo>
                    <a:pt x="0" y="9667"/>
                    <a:pt x="9667" y="0"/>
                    <a:pt x="21593" y="0"/>
                  </a:cubicBezTo>
                  <a:cubicBezTo>
                    <a:pt x="33518" y="0"/>
                    <a:pt x="43185" y="9667"/>
                    <a:pt x="43185" y="21593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4" name="자유형: 도형 2083">
              <a:extLst>
                <a:ext uri="{FF2B5EF4-FFF2-40B4-BE49-F238E27FC236}">
                  <a16:creationId xmlns:a16="http://schemas.microsoft.com/office/drawing/2014/main" id="{82896B91-481C-E8E2-47E1-D5A750CB4D9E}"/>
                </a:ext>
              </a:extLst>
            </p:cNvPr>
            <p:cNvSpPr/>
            <p:nvPr/>
          </p:nvSpPr>
          <p:spPr>
            <a:xfrm>
              <a:off x="1724664" y="3987843"/>
              <a:ext cx="43185" cy="43185"/>
            </a:xfrm>
            <a:custGeom>
              <a:avLst/>
              <a:gdLst>
                <a:gd name="connsiteX0" fmla="*/ 43185 w 43185"/>
                <a:gd name="connsiteY0" fmla="*/ 21593 h 43185"/>
                <a:gd name="connsiteX1" fmla="*/ 21593 w 43185"/>
                <a:gd name="connsiteY1" fmla="*/ 43185 h 43185"/>
                <a:gd name="connsiteX2" fmla="*/ 0 w 43185"/>
                <a:gd name="connsiteY2" fmla="*/ 21593 h 43185"/>
                <a:gd name="connsiteX3" fmla="*/ 21593 w 43185"/>
                <a:gd name="connsiteY3" fmla="*/ 0 h 43185"/>
                <a:gd name="connsiteX4" fmla="*/ 43185 w 43185"/>
                <a:gd name="connsiteY4" fmla="*/ 21593 h 4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5" h="43185">
                  <a:moveTo>
                    <a:pt x="43185" y="21593"/>
                  </a:moveTo>
                  <a:cubicBezTo>
                    <a:pt x="43185" y="33518"/>
                    <a:pt x="33518" y="43185"/>
                    <a:pt x="21593" y="43185"/>
                  </a:cubicBezTo>
                  <a:cubicBezTo>
                    <a:pt x="9667" y="43185"/>
                    <a:pt x="0" y="33518"/>
                    <a:pt x="0" y="21593"/>
                  </a:cubicBezTo>
                  <a:cubicBezTo>
                    <a:pt x="0" y="9667"/>
                    <a:pt x="9667" y="0"/>
                    <a:pt x="21593" y="0"/>
                  </a:cubicBezTo>
                  <a:cubicBezTo>
                    <a:pt x="33518" y="0"/>
                    <a:pt x="43185" y="9667"/>
                    <a:pt x="43185" y="21593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85" name="그룹 2084">
            <a:extLst>
              <a:ext uri="{FF2B5EF4-FFF2-40B4-BE49-F238E27FC236}">
                <a16:creationId xmlns:a16="http://schemas.microsoft.com/office/drawing/2014/main" id="{FCD64712-71A6-22A0-0E11-4091DE58B684}"/>
              </a:ext>
            </a:extLst>
          </p:cNvPr>
          <p:cNvGrpSpPr/>
          <p:nvPr/>
        </p:nvGrpSpPr>
        <p:grpSpPr>
          <a:xfrm>
            <a:off x="10407031" y="4786544"/>
            <a:ext cx="1045218" cy="571573"/>
            <a:chOff x="6701083" y="2445633"/>
            <a:chExt cx="1205093" cy="471460"/>
          </a:xfrm>
        </p:grpSpPr>
        <p:sp>
          <p:nvSpPr>
            <p:cNvPr id="2086" name="순서도: 처리 2085">
              <a:extLst>
                <a:ext uri="{FF2B5EF4-FFF2-40B4-BE49-F238E27FC236}">
                  <a16:creationId xmlns:a16="http://schemas.microsoft.com/office/drawing/2014/main" id="{F01E0D06-EB1F-95A1-C1C6-8CC5B0E6D8EC}"/>
                </a:ext>
              </a:extLst>
            </p:cNvPr>
            <p:cNvSpPr/>
            <p:nvPr/>
          </p:nvSpPr>
          <p:spPr>
            <a:xfrm>
              <a:off x="6701083" y="2445633"/>
              <a:ext cx="811905" cy="451692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00FF7CC5-8D42-186E-84BF-8F4756A7407D}"/>
                </a:ext>
              </a:extLst>
            </p:cNvPr>
            <p:cNvSpPr txBox="1"/>
            <p:nvPr/>
          </p:nvSpPr>
          <p:spPr>
            <a:xfrm>
              <a:off x="6730988" y="2516983"/>
              <a:ext cx="1175188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TTS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153" name="그룹 2152">
            <a:extLst>
              <a:ext uri="{FF2B5EF4-FFF2-40B4-BE49-F238E27FC236}">
                <a16:creationId xmlns:a16="http://schemas.microsoft.com/office/drawing/2014/main" id="{E9588804-530C-A2E4-9F75-FAB07EACB3DF}"/>
              </a:ext>
            </a:extLst>
          </p:cNvPr>
          <p:cNvGrpSpPr/>
          <p:nvPr/>
        </p:nvGrpSpPr>
        <p:grpSpPr>
          <a:xfrm>
            <a:off x="9687860" y="2763891"/>
            <a:ext cx="2142534" cy="892649"/>
            <a:chOff x="9687860" y="2763891"/>
            <a:chExt cx="2142534" cy="892649"/>
          </a:xfrm>
        </p:grpSpPr>
        <p:sp>
          <p:nvSpPr>
            <p:cNvPr id="2089" name="순서도: 처리 2088">
              <a:extLst>
                <a:ext uri="{FF2B5EF4-FFF2-40B4-BE49-F238E27FC236}">
                  <a16:creationId xmlns:a16="http://schemas.microsoft.com/office/drawing/2014/main" id="{6E058405-446E-E123-26DE-E08B5CC5894B}"/>
                </a:ext>
              </a:extLst>
            </p:cNvPr>
            <p:cNvSpPr/>
            <p:nvPr/>
          </p:nvSpPr>
          <p:spPr>
            <a:xfrm>
              <a:off x="9890756" y="2763891"/>
              <a:ext cx="1746553" cy="892649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0" name="TextBox 2089">
              <a:extLst>
                <a:ext uri="{FF2B5EF4-FFF2-40B4-BE49-F238E27FC236}">
                  <a16:creationId xmlns:a16="http://schemas.microsoft.com/office/drawing/2014/main" id="{ABC9F5D5-196D-EAFB-BAB3-66DDAB8AAB88}"/>
                </a:ext>
              </a:extLst>
            </p:cNvPr>
            <p:cNvSpPr txBox="1"/>
            <p:nvPr/>
          </p:nvSpPr>
          <p:spPr>
            <a:xfrm>
              <a:off x="9687860" y="2889063"/>
              <a:ext cx="2142534" cy="70788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IMAGE GENERATION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2093" name="직선 화살표 연결선 2092">
            <a:extLst>
              <a:ext uri="{FF2B5EF4-FFF2-40B4-BE49-F238E27FC236}">
                <a16:creationId xmlns:a16="http://schemas.microsoft.com/office/drawing/2014/main" id="{EFD937CF-41EA-8592-8082-A506BFF9D010}"/>
              </a:ext>
            </a:extLst>
          </p:cNvPr>
          <p:cNvCxnSpPr>
            <a:cxnSpLocks/>
            <a:stCxn id="2086" idx="0"/>
            <a:endCxn id="2089" idx="2"/>
          </p:cNvCxnSpPr>
          <p:nvPr/>
        </p:nvCxnSpPr>
        <p:spPr>
          <a:xfrm flipV="1">
            <a:off x="10759128" y="3656540"/>
            <a:ext cx="4905" cy="1130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0" name="그래픽 2099" descr="남자 단색으로 채워진">
            <a:extLst>
              <a:ext uri="{FF2B5EF4-FFF2-40B4-BE49-F238E27FC236}">
                <a16:creationId xmlns:a16="http://schemas.microsoft.com/office/drawing/2014/main" id="{C116EC3A-5119-3E67-E179-7B45CB279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276" y="4401548"/>
            <a:ext cx="914400" cy="914400"/>
          </a:xfrm>
          <a:prstGeom prst="rect">
            <a:avLst/>
          </a:prstGeom>
        </p:spPr>
      </p:pic>
      <p:pic>
        <p:nvPicPr>
          <p:cNvPr id="1026" name="Picture 2" descr="Icon Request: fa-javascript OR fa-js · Issue #11419 ...">
            <a:extLst>
              <a:ext uri="{FF2B5EF4-FFF2-40B4-BE49-F238E27FC236}">
                <a16:creationId xmlns:a16="http://schemas.microsoft.com/office/drawing/2014/main" id="{CC81C7D5-6C33-B6DB-366D-513D66D83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55" y="5406857"/>
            <a:ext cx="1157713" cy="67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, official, 로고 아이콘 에 Vector Logo">
            <a:extLst>
              <a:ext uri="{FF2B5EF4-FFF2-40B4-BE49-F238E27FC236}">
                <a16:creationId xmlns:a16="http://schemas.microsoft.com/office/drawing/2014/main" id="{9DDEA160-45C5-3037-DC9A-25625382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672" y="2347483"/>
            <a:ext cx="926183" cy="48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Logo, symbol, meaning, history, PNG, brand">
            <a:extLst>
              <a:ext uri="{FF2B5EF4-FFF2-40B4-BE49-F238E27FC236}">
                <a16:creationId xmlns:a16="http://schemas.microsoft.com/office/drawing/2014/main" id="{8A60FB39-AE3A-4994-359C-6A5E37BD9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04" y="5574184"/>
            <a:ext cx="1494788" cy="84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orch, 로고 아이콘 에 Vector Logo">
            <a:extLst>
              <a:ext uri="{FF2B5EF4-FFF2-40B4-BE49-F238E27FC236}">
                <a16:creationId xmlns:a16="http://schemas.microsoft.com/office/drawing/2014/main" id="{8EF9B3D4-8DE2-29B2-CC30-3909FEB8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19" y="5549574"/>
            <a:ext cx="1326854" cy="6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nsorflow] RTX 3000 시리즈에 텐서플로우 2.5 및 CUDA 11 설치하기">
            <a:extLst>
              <a:ext uri="{FF2B5EF4-FFF2-40B4-BE49-F238E27FC236}">
                <a16:creationId xmlns:a16="http://schemas.microsoft.com/office/drawing/2014/main" id="{4CFFE065-A91B-1989-DA2B-04AA1DF4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005" y="6221372"/>
            <a:ext cx="1897282" cy="6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rand assets - Hugging Face">
            <a:extLst>
              <a:ext uri="{FF2B5EF4-FFF2-40B4-BE49-F238E27FC236}">
                <a16:creationId xmlns:a16="http://schemas.microsoft.com/office/drawing/2014/main" id="{4D713ECF-766E-AD64-5CD9-4A83BB00A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21" y="3959921"/>
            <a:ext cx="1820967" cy="48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2C4A225-4A4E-DCA1-5E07-22F2C488A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198" y="5740616"/>
            <a:ext cx="805203" cy="3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52EDE4-D3C1-D9D6-5E25-94C397335E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83" y="1425829"/>
            <a:ext cx="1569576" cy="447147"/>
          </a:xfrm>
          <a:prstGeom prst="rect">
            <a:avLst/>
          </a:prstGeom>
        </p:spPr>
      </p:pic>
      <p:pic>
        <p:nvPicPr>
          <p:cNvPr id="1052" name="Picture 28" descr="Free Bootstrap Icon - Download in Flat Style">
            <a:extLst>
              <a:ext uri="{FF2B5EF4-FFF2-40B4-BE49-F238E27FC236}">
                <a16:creationId xmlns:a16="http://schemas.microsoft.com/office/drawing/2014/main" id="{13AA6860-0B1D-9A5C-B840-3738A30C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56" y="6117183"/>
            <a:ext cx="595640" cy="59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79F4C4-FFD2-06AE-0523-FDC8A11724F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4" y="3957911"/>
            <a:ext cx="1188789" cy="988393"/>
          </a:xfrm>
          <a:prstGeom prst="rect">
            <a:avLst/>
          </a:prstGeom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A7B95D13-0161-1484-2D30-BCE70C73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55" y="4150950"/>
            <a:ext cx="1130227" cy="27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Flask Logo PNG Vector (SVG) Free Download">
            <a:extLst>
              <a:ext uri="{FF2B5EF4-FFF2-40B4-BE49-F238E27FC236}">
                <a16:creationId xmlns:a16="http://schemas.microsoft.com/office/drawing/2014/main" id="{0AE1C920-07EE-6217-D837-8C77CED7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818" y="5590283"/>
            <a:ext cx="681077" cy="8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F92A3F97-C68C-9000-C105-E545E1800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173" y="1490783"/>
            <a:ext cx="1316912" cy="3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4D86AA-35E1-9B7B-D6F6-D6DB5A457CF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49" y="984195"/>
            <a:ext cx="1744572" cy="13091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E15B43D1-41A8-877F-0D74-65CCACCA84F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78119" y="6415003"/>
            <a:ext cx="1121862" cy="28704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E96673D-7A4A-6558-D350-8202C7E7AEAF}"/>
              </a:ext>
            </a:extLst>
          </p:cNvPr>
          <p:cNvSpPr txBox="1"/>
          <p:nvPr/>
        </p:nvSpPr>
        <p:spPr>
          <a:xfrm>
            <a:off x="3202505" y="926955"/>
            <a:ext cx="1899960" cy="338554"/>
          </a:xfrm>
          <a:prstGeom prst="rect">
            <a:avLst/>
          </a:prstGeom>
          <a:solidFill>
            <a:srgbClr val="FFC703"/>
          </a:solidFill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Collaboration Tool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79C4F58-1772-0726-7ABF-632CF06787AA}"/>
              </a:ext>
            </a:extLst>
          </p:cNvPr>
          <p:cNvGrpSpPr/>
          <p:nvPr/>
        </p:nvGrpSpPr>
        <p:grpSpPr>
          <a:xfrm>
            <a:off x="10531396" y="1685538"/>
            <a:ext cx="1159721" cy="560478"/>
            <a:chOff x="8360337" y="-2733284"/>
            <a:chExt cx="1978605" cy="956234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2CE5E82-523E-9E4B-20F7-6467ED891404}"/>
                </a:ext>
              </a:extLst>
            </p:cNvPr>
            <p:cNvSpPr/>
            <p:nvPr/>
          </p:nvSpPr>
          <p:spPr>
            <a:xfrm>
              <a:off x="8954365" y="-2326640"/>
              <a:ext cx="790548" cy="317109"/>
            </a:xfrm>
            <a:prstGeom prst="round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14334A3-3177-3582-D3CC-4F6AD8D98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337" y="-2733284"/>
              <a:ext cx="1978605" cy="956234"/>
            </a:xfrm>
            <a:prstGeom prst="rect">
              <a:avLst/>
            </a:prstGeom>
          </p:spPr>
        </p:pic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2EBECE-76CA-572D-E309-298BCFA8C6EA}"/>
              </a:ext>
            </a:extLst>
          </p:cNvPr>
          <p:cNvSpPr/>
          <p:nvPr/>
        </p:nvSpPr>
        <p:spPr>
          <a:xfrm>
            <a:off x="320330" y="1637151"/>
            <a:ext cx="681541" cy="252665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7696059-C0E9-3539-676A-38191E8AF264}"/>
              </a:ext>
            </a:extLst>
          </p:cNvPr>
          <p:cNvSpPr txBox="1"/>
          <p:nvPr/>
        </p:nvSpPr>
        <p:spPr>
          <a:xfrm>
            <a:off x="1092468" y="1552547"/>
            <a:ext cx="985595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Output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C64E541E-EA03-2755-CCE8-90A640F179DB}"/>
              </a:ext>
            </a:extLst>
          </p:cNvPr>
          <p:cNvSpPr/>
          <p:nvPr/>
        </p:nvSpPr>
        <p:spPr>
          <a:xfrm>
            <a:off x="8589128" y="4763684"/>
            <a:ext cx="883424" cy="591894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6B6E3BB-2BA1-3BC6-1192-15BB6AED7994}"/>
              </a:ext>
            </a:extLst>
          </p:cNvPr>
          <p:cNvSpPr txBox="1"/>
          <p:nvPr/>
        </p:nvSpPr>
        <p:spPr>
          <a:xfrm>
            <a:off x="8552307" y="1387431"/>
            <a:ext cx="799736" cy="338554"/>
          </a:xfrm>
          <a:prstGeom prst="rect">
            <a:avLst/>
          </a:prstGeom>
          <a:solidFill>
            <a:srgbClr val="FFC703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Server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84" name="직선 화살표 연결선 1083">
            <a:extLst>
              <a:ext uri="{FF2B5EF4-FFF2-40B4-BE49-F238E27FC236}">
                <a16:creationId xmlns:a16="http://schemas.microsoft.com/office/drawing/2014/main" id="{82102637-E6F8-D2C6-B621-8F69D264AC1A}"/>
              </a:ext>
            </a:extLst>
          </p:cNvPr>
          <p:cNvCxnSpPr>
            <a:cxnSpLocks/>
          </p:cNvCxnSpPr>
          <p:nvPr/>
        </p:nvCxnSpPr>
        <p:spPr>
          <a:xfrm>
            <a:off x="1018834" y="3677480"/>
            <a:ext cx="674521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직선 화살표 연결선 2049">
            <a:extLst>
              <a:ext uri="{FF2B5EF4-FFF2-40B4-BE49-F238E27FC236}">
                <a16:creationId xmlns:a16="http://schemas.microsoft.com/office/drawing/2014/main" id="{F4BEEBCF-E3BB-D641-2DE9-48D3B65FC47F}"/>
              </a:ext>
            </a:extLst>
          </p:cNvPr>
          <p:cNvCxnSpPr>
            <a:cxnSpLocks/>
          </p:cNvCxnSpPr>
          <p:nvPr/>
        </p:nvCxnSpPr>
        <p:spPr>
          <a:xfrm flipV="1">
            <a:off x="2824263" y="3217523"/>
            <a:ext cx="490245" cy="9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연결선: 꺾임 2051">
            <a:extLst>
              <a:ext uri="{FF2B5EF4-FFF2-40B4-BE49-F238E27FC236}">
                <a16:creationId xmlns:a16="http://schemas.microsoft.com/office/drawing/2014/main" id="{6D08D203-6A91-0C54-4C62-8403786DAD7D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2824817" y="3446403"/>
            <a:ext cx="2256216" cy="33016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화살표 연결선 2055">
            <a:extLst>
              <a:ext uri="{FF2B5EF4-FFF2-40B4-BE49-F238E27FC236}">
                <a16:creationId xmlns:a16="http://schemas.microsoft.com/office/drawing/2014/main" id="{FE2312B7-69BB-E200-921C-B3A28F4A7074}"/>
              </a:ext>
            </a:extLst>
          </p:cNvPr>
          <p:cNvCxnSpPr>
            <a:cxnSpLocks/>
            <a:stCxn id="24" idx="3"/>
            <a:endCxn id="52" idx="1"/>
          </p:cNvCxnSpPr>
          <p:nvPr/>
        </p:nvCxnSpPr>
        <p:spPr>
          <a:xfrm flipV="1">
            <a:off x="4152485" y="3220557"/>
            <a:ext cx="522595" cy="11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직선 화살표 연결선 2077">
            <a:extLst>
              <a:ext uri="{FF2B5EF4-FFF2-40B4-BE49-F238E27FC236}">
                <a16:creationId xmlns:a16="http://schemas.microsoft.com/office/drawing/2014/main" id="{51A95B92-9135-640A-19D2-028A2C2D9B28}"/>
              </a:ext>
            </a:extLst>
          </p:cNvPr>
          <p:cNvCxnSpPr>
            <a:cxnSpLocks/>
            <a:stCxn id="1035" idx="1"/>
          </p:cNvCxnSpPr>
          <p:nvPr/>
        </p:nvCxnSpPr>
        <p:spPr>
          <a:xfrm flipH="1">
            <a:off x="2851068" y="5059631"/>
            <a:ext cx="5738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9" name="직선 화살표 연결선 2118">
            <a:extLst>
              <a:ext uri="{FF2B5EF4-FFF2-40B4-BE49-F238E27FC236}">
                <a16:creationId xmlns:a16="http://schemas.microsoft.com/office/drawing/2014/main" id="{12F2FBEC-9E37-7D3D-3476-0311EE7F9D4A}"/>
              </a:ext>
            </a:extLst>
          </p:cNvPr>
          <p:cNvCxnSpPr>
            <a:cxnSpLocks/>
            <a:stCxn id="52" idx="3"/>
            <a:endCxn id="2061" idx="1"/>
          </p:cNvCxnSpPr>
          <p:nvPr/>
        </p:nvCxnSpPr>
        <p:spPr>
          <a:xfrm>
            <a:off x="5486985" y="3220557"/>
            <a:ext cx="995708" cy="4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8" name="직선 화살표 연결선 2127">
            <a:extLst>
              <a:ext uri="{FF2B5EF4-FFF2-40B4-BE49-F238E27FC236}">
                <a16:creationId xmlns:a16="http://schemas.microsoft.com/office/drawing/2014/main" id="{59F382DF-90A3-D3B1-A6D0-4F8A20AC3B08}"/>
              </a:ext>
            </a:extLst>
          </p:cNvPr>
          <p:cNvCxnSpPr>
            <a:cxnSpLocks/>
          </p:cNvCxnSpPr>
          <p:nvPr/>
        </p:nvCxnSpPr>
        <p:spPr>
          <a:xfrm>
            <a:off x="5484980" y="3253064"/>
            <a:ext cx="995708" cy="47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직선 화살표 연결선 2131">
            <a:extLst>
              <a:ext uri="{FF2B5EF4-FFF2-40B4-BE49-F238E27FC236}">
                <a16:creationId xmlns:a16="http://schemas.microsoft.com/office/drawing/2014/main" id="{633194E0-1A25-FA57-4D9F-16009830624E}"/>
              </a:ext>
            </a:extLst>
          </p:cNvPr>
          <p:cNvCxnSpPr>
            <a:cxnSpLocks/>
          </p:cNvCxnSpPr>
          <p:nvPr/>
        </p:nvCxnSpPr>
        <p:spPr>
          <a:xfrm>
            <a:off x="7760234" y="3201309"/>
            <a:ext cx="680082" cy="4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3" name="직선 화살표 연결선 2132">
            <a:extLst>
              <a:ext uri="{FF2B5EF4-FFF2-40B4-BE49-F238E27FC236}">
                <a16:creationId xmlns:a16="http://schemas.microsoft.com/office/drawing/2014/main" id="{72F835B6-2AE8-AE1A-A5B8-E89296A7D4A8}"/>
              </a:ext>
            </a:extLst>
          </p:cNvPr>
          <p:cNvCxnSpPr>
            <a:cxnSpLocks/>
          </p:cNvCxnSpPr>
          <p:nvPr/>
        </p:nvCxnSpPr>
        <p:spPr>
          <a:xfrm>
            <a:off x="7758229" y="3233816"/>
            <a:ext cx="680082" cy="47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직선 화살표 연결선 2136">
            <a:extLst>
              <a:ext uri="{FF2B5EF4-FFF2-40B4-BE49-F238E27FC236}">
                <a16:creationId xmlns:a16="http://schemas.microsoft.com/office/drawing/2014/main" id="{A70779E5-2B9C-DB14-A857-E1FA0F857C42}"/>
              </a:ext>
            </a:extLst>
          </p:cNvPr>
          <p:cNvCxnSpPr>
            <a:cxnSpLocks/>
            <a:stCxn id="2081" idx="5"/>
            <a:endCxn id="1035" idx="0"/>
          </p:cNvCxnSpPr>
          <p:nvPr/>
        </p:nvCxnSpPr>
        <p:spPr>
          <a:xfrm>
            <a:off x="9026227" y="3693544"/>
            <a:ext cx="4613" cy="1070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0" name="직선 화살표 연결선 2139">
            <a:extLst>
              <a:ext uri="{FF2B5EF4-FFF2-40B4-BE49-F238E27FC236}">
                <a16:creationId xmlns:a16="http://schemas.microsoft.com/office/drawing/2014/main" id="{200E1813-A3D8-41DA-79DC-A6B1B1A89D06}"/>
              </a:ext>
            </a:extLst>
          </p:cNvPr>
          <p:cNvCxnSpPr>
            <a:cxnSpLocks/>
            <a:stCxn id="1035" idx="3"/>
            <a:endCxn id="2086" idx="1"/>
          </p:cNvCxnSpPr>
          <p:nvPr/>
        </p:nvCxnSpPr>
        <p:spPr>
          <a:xfrm>
            <a:off x="9472552" y="5059631"/>
            <a:ext cx="934479" cy="7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9" name="직선 화살표 연결선 2148">
            <a:extLst>
              <a:ext uri="{FF2B5EF4-FFF2-40B4-BE49-F238E27FC236}">
                <a16:creationId xmlns:a16="http://schemas.microsoft.com/office/drawing/2014/main" id="{D751FC35-26F5-BE86-B9FE-47E22A50B64D}"/>
              </a:ext>
            </a:extLst>
          </p:cNvPr>
          <p:cNvCxnSpPr>
            <a:cxnSpLocks/>
            <a:stCxn id="2089" idx="1"/>
            <a:endCxn id="2081" idx="20"/>
          </p:cNvCxnSpPr>
          <p:nvPr/>
        </p:nvCxnSpPr>
        <p:spPr>
          <a:xfrm flipH="1" flipV="1">
            <a:off x="9317728" y="3201878"/>
            <a:ext cx="573028" cy="83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6" name="TextBox 2155">
            <a:extLst>
              <a:ext uri="{FF2B5EF4-FFF2-40B4-BE49-F238E27FC236}">
                <a16:creationId xmlns:a16="http://schemas.microsoft.com/office/drawing/2014/main" id="{BD2B86E3-8B0F-98A0-875E-D954E8C68AA9}"/>
              </a:ext>
            </a:extLst>
          </p:cNvPr>
          <p:cNvSpPr txBox="1"/>
          <p:nvPr/>
        </p:nvSpPr>
        <p:spPr>
          <a:xfrm>
            <a:off x="8697067" y="4755313"/>
            <a:ext cx="658317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57" name="TextBox 2156">
            <a:extLst>
              <a:ext uri="{FF2B5EF4-FFF2-40B4-BE49-F238E27FC236}">
                <a16:creationId xmlns:a16="http://schemas.microsoft.com/office/drawing/2014/main" id="{AA3C8058-5312-F351-6B24-6F69E346BDCB}"/>
              </a:ext>
            </a:extLst>
          </p:cNvPr>
          <p:cNvSpPr txBox="1"/>
          <p:nvPr/>
        </p:nvSpPr>
        <p:spPr>
          <a:xfrm>
            <a:off x="9548603" y="4747110"/>
            <a:ext cx="65831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58" name="TextBox 2157">
            <a:extLst>
              <a:ext uri="{FF2B5EF4-FFF2-40B4-BE49-F238E27FC236}">
                <a16:creationId xmlns:a16="http://schemas.microsoft.com/office/drawing/2014/main" id="{54BCD4D4-96C6-03FF-C37B-3B27F3F9DD62}"/>
              </a:ext>
            </a:extLst>
          </p:cNvPr>
          <p:cNvSpPr txBox="1"/>
          <p:nvPr/>
        </p:nvSpPr>
        <p:spPr>
          <a:xfrm>
            <a:off x="7898167" y="4777027"/>
            <a:ext cx="65831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YES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160" name="그룹 2159">
            <a:extLst>
              <a:ext uri="{FF2B5EF4-FFF2-40B4-BE49-F238E27FC236}">
                <a16:creationId xmlns:a16="http://schemas.microsoft.com/office/drawing/2014/main" id="{64B6F861-A23B-C811-4C40-E7EC3E670F1F}"/>
              </a:ext>
            </a:extLst>
          </p:cNvPr>
          <p:cNvGrpSpPr/>
          <p:nvPr/>
        </p:nvGrpSpPr>
        <p:grpSpPr>
          <a:xfrm>
            <a:off x="1888642" y="4370782"/>
            <a:ext cx="716321" cy="997936"/>
            <a:chOff x="9048796" y="1382412"/>
            <a:chExt cx="2403678" cy="2677277"/>
          </a:xfrm>
        </p:grpSpPr>
        <p:sp>
          <p:nvSpPr>
            <p:cNvPr id="2161" name="순서도: 처리 2160">
              <a:extLst>
                <a:ext uri="{FF2B5EF4-FFF2-40B4-BE49-F238E27FC236}">
                  <a16:creationId xmlns:a16="http://schemas.microsoft.com/office/drawing/2014/main" id="{CDF9DDDB-1602-EAB9-7ECE-8A486EFF6A81}"/>
                </a:ext>
              </a:extLst>
            </p:cNvPr>
            <p:cNvSpPr/>
            <p:nvPr/>
          </p:nvSpPr>
          <p:spPr>
            <a:xfrm>
              <a:off x="9048796" y="1382412"/>
              <a:ext cx="2403678" cy="2677277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62" name="그림 2161">
              <a:extLst>
                <a:ext uri="{FF2B5EF4-FFF2-40B4-BE49-F238E27FC236}">
                  <a16:creationId xmlns:a16="http://schemas.microsoft.com/office/drawing/2014/main" id="{3AD37942-C8B0-49CB-F605-4665FF4F3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1316" y="1702535"/>
              <a:ext cx="1411052" cy="1411052"/>
            </a:xfrm>
            <a:prstGeom prst="rect">
              <a:avLst/>
            </a:prstGeom>
          </p:spPr>
        </p:pic>
        <p:sp>
          <p:nvSpPr>
            <p:cNvPr id="2163" name="순서도: 처리 2162">
              <a:extLst>
                <a:ext uri="{FF2B5EF4-FFF2-40B4-BE49-F238E27FC236}">
                  <a16:creationId xmlns:a16="http://schemas.microsoft.com/office/drawing/2014/main" id="{FBFA65A2-082D-CE8A-70C1-829E77F1E687}"/>
                </a:ext>
              </a:extLst>
            </p:cNvPr>
            <p:cNvSpPr/>
            <p:nvPr/>
          </p:nvSpPr>
          <p:spPr>
            <a:xfrm>
              <a:off x="9322709" y="1513266"/>
              <a:ext cx="1848265" cy="1668263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66" name="직선 화살표 연결선 2165">
            <a:extLst>
              <a:ext uri="{FF2B5EF4-FFF2-40B4-BE49-F238E27FC236}">
                <a16:creationId xmlns:a16="http://schemas.microsoft.com/office/drawing/2014/main" id="{98FAE4BD-2747-0D1E-A9B4-EED2B73668AF}"/>
              </a:ext>
            </a:extLst>
          </p:cNvPr>
          <p:cNvCxnSpPr>
            <a:cxnSpLocks/>
          </p:cNvCxnSpPr>
          <p:nvPr/>
        </p:nvCxnSpPr>
        <p:spPr>
          <a:xfrm flipH="1">
            <a:off x="1018834" y="4854139"/>
            <a:ext cx="7526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2" name="TextBox 2171">
            <a:extLst>
              <a:ext uri="{FF2B5EF4-FFF2-40B4-BE49-F238E27FC236}">
                <a16:creationId xmlns:a16="http://schemas.microsoft.com/office/drawing/2014/main" id="{F95E4767-85A9-9833-2C10-D416A4CC9F20}"/>
              </a:ext>
            </a:extLst>
          </p:cNvPr>
          <p:cNvSpPr txBox="1"/>
          <p:nvPr/>
        </p:nvSpPr>
        <p:spPr>
          <a:xfrm>
            <a:off x="8556484" y="965069"/>
            <a:ext cx="1254745" cy="338554"/>
          </a:xfrm>
          <a:prstGeom prst="rect">
            <a:avLst/>
          </a:prstGeom>
          <a:solidFill>
            <a:srgbClr val="FFC703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BACK-END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73" name="TextBox 2172">
            <a:extLst>
              <a:ext uri="{FF2B5EF4-FFF2-40B4-BE49-F238E27FC236}">
                <a16:creationId xmlns:a16="http://schemas.microsoft.com/office/drawing/2014/main" id="{D4ABE0EB-46C2-6797-95C6-9E659FAABA7D}"/>
              </a:ext>
            </a:extLst>
          </p:cNvPr>
          <p:cNvSpPr txBox="1"/>
          <p:nvPr/>
        </p:nvSpPr>
        <p:spPr>
          <a:xfrm>
            <a:off x="3229447" y="2379299"/>
            <a:ext cx="1254745" cy="338554"/>
          </a:xfrm>
          <a:prstGeom prst="rect">
            <a:avLst/>
          </a:prstGeom>
          <a:solidFill>
            <a:srgbClr val="FFC703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BACK-END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65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CB54619-1456-C58E-D175-57799A51F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3" y="1020458"/>
            <a:ext cx="5567034" cy="5567034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E458-A8B4-704F-2753-9E31966B76D9}"/>
              </a:ext>
            </a:extLst>
          </p:cNvPr>
          <p:cNvSpPr txBox="1"/>
          <p:nvPr/>
        </p:nvSpPr>
        <p:spPr>
          <a:xfrm>
            <a:off x="2521160" y="1129255"/>
            <a:ext cx="1418745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DEMO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E6D968-0757-C69C-6212-0F011A1D64E5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A4F80D3-00E9-A6BD-7D4D-85D5F57815B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A7C41F-415B-F8AE-34DC-6B235775BED2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00086D-A539-E82A-7AA4-D1F99CCAA3D1}"/>
              </a:ext>
            </a:extLst>
          </p:cNvPr>
          <p:cNvGrpSpPr/>
          <p:nvPr/>
        </p:nvGrpSpPr>
        <p:grpSpPr>
          <a:xfrm>
            <a:off x="6860874" y="-612278"/>
            <a:ext cx="3028707" cy="1292157"/>
            <a:chOff x="6860874" y="-597038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EB0B4730-68AC-85B5-27DD-783975135C3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6C2AE5-45F8-EA12-5F3A-BB593FED38B4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B9BDE4-C648-E3B8-B616-A47FC14A370E}"/>
              </a:ext>
            </a:extLst>
          </p:cNvPr>
          <p:cNvGrpSpPr/>
          <p:nvPr/>
        </p:nvGrpSpPr>
        <p:grpSpPr>
          <a:xfrm>
            <a:off x="8477375" y="-599025"/>
            <a:ext cx="3028707" cy="1292157"/>
            <a:chOff x="6860874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C2D27AB4-E2E0-2064-7102-5F21202BA1E6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24C216-F8DB-910F-5871-2BC7902F377A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DEMO</a:t>
              </a:r>
              <a:endParaRPr lang="ko-KR" altLang="en-US" dirty="0">
                <a:solidFill>
                  <a:srgbClr val="FFC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0C558E0-04C4-0F07-340C-E761A2D33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80" y="1492653"/>
            <a:ext cx="4584024" cy="45840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C3B0AF-1450-746B-5799-B502007CB2FD}"/>
              </a:ext>
            </a:extLst>
          </p:cNvPr>
          <p:cNvSpPr txBox="1"/>
          <p:nvPr/>
        </p:nvSpPr>
        <p:spPr>
          <a:xfrm>
            <a:off x="8088194" y="1037444"/>
            <a:ext cx="1966063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DEMO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２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11773-C04E-C6C7-1ECF-12B44E7204B4}"/>
              </a:ext>
            </a:extLst>
          </p:cNvPr>
          <p:cNvSpPr txBox="1"/>
          <p:nvPr/>
        </p:nvSpPr>
        <p:spPr>
          <a:xfrm>
            <a:off x="1921696" y="6033772"/>
            <a:ext cx="2326427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arsalpacos5.site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FB719-EB36-34A2-69CF-250142FD6F43}"/>
              </a:ext>
            </a:extLst>
          </p:cNvPr>
          <p:cNvSpPr txBox="1"/>
          <p:nvPr/>
        </p:nvSpPr>
        <p:spPr>
          <a:xfrm>
            <a:off x="8295701" y="6033772"/>
            <a:ext cx="1551048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alpaco5.site 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46C12C3-AF82-23DF-26D8-ABBB4B65449A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6CE491C9-0FE2-358E-6F7B-7FAB0C720E7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9ABFE9-9651-C3A2-E8E2-67C4209AD819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32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Future Work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8606D2D9-C88B-2D26-F6AE-E9A73BE3C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0031" y="2188037"/>
            <a:ext cx="3293013" cy="2481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942E9-6A6C-218D-2473-1E4D4BA46ED1}"/>
              </a:ext>
            </a:extLst>
          </p:cNvPr>
          <p:cNvSpPr txBox="1"/>
          <p:nvPr/>
        </p:nvSpPr>
        <p:spPr>
          <a:xfrm>
            <a:off x="8813631" y="1435511"/>
            <a:ext cx="175519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</a:t>
            </a: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결제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E458-A8B4-704F-2753-9E31966B76D9}"/>
              </a:ext>
            </a:extLst>
          </p:cNvPr>
          <p:cNvSpPr txBox="1"/>
          <p:nvPr/>
        </p:nvSpPr>
        <p:spPr>
          <a:xfrm>
            <a:off x="1623177" y="1463159"/>
            <a:ext cx="175519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 엔진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A9575-DBB2-9CD3-1692-FF675B65532B}"/>
              </a:ext>
            </a:extLst>
          </p:cNvPr>
          <p:cNvSpPr txBox="1"/>
          <p:nvPr/>
        </p:nvSpPr>
        <p:spPr>
          <a:xfrm>
            <a:off x="4905708" y="1463159"/>
            <a:ext cx="250296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Mobile 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금융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3DBDFBFB-6F55-F3BA-4F68-08E094259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5117" y="2320403"/>
            <a:ext cx="2941766" cy="221719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F54D00B0-97B3-F30C-4133-0EE54B3D8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198" y="2020286"/>
            <a:ext cx="3867150" cy="2914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537E42-45E4-0369-4B1C-9045B0775577}"/>
              </a:ext>
            </a:extLst>
          </p:cNvPr>
          <p:cNvSpPr txBox="1"/>
          <p:nvPr/>
        </p:nvSpPr>
        <p:spPr>
          <a:xfrm>
            <a:off x="779896" y="4837714"/>
            <a:ext cx="3451636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많은 검색 엔진</a:t>
            </a: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</a:p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페이지에 확대 적용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867AE6-0D0B-9F75-8756-A00D6D15BEE8}"/>
              </a:ext>
            </a:extLst>
          </p:cNvPr>
          <p:cNvSpPr txBox="1"/>
          <p:nvPr/>
        </p:nvSpPr>
        <p:spPr>
          <a:xfrm>
            <a:off x="4636568" y="4837714"/>
            <a:ext cx="3243463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모바일 금융 안내 확대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CBBCD-6D05-6AF1-5996-186ADFE0B2F0}"/>
              </a:ext>
            </a:extLst>
          </p:cNvPr>
          <p:cNvSpPr txBox="1"/>
          <p:nvPr/>
        </p:nvSpPr>
        <p:spPr>
          <a:xfrm>
            <a:off x="8168641" y="4837714"/>
            <a:ext cx="3243463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키오스크 결제로 확대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338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7DE158F-BFF7-032A-C7AF-A85842DB4E58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6CAC0-26CF-EBF6-8467-E188A854279C}"/>
              </a:ext>
            </a:extLst>
          </p:cNvPr>
          <p:cNvSpPr txBox="1"/>
          <p:nvPr/>
        </p:nvSpPr>
        <p:spPr>
          <a:xfrm>
            <a:off x="1336904" y="57099"/>
            <a:ext cx="1859235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0E2BA8-5C96-EE87-D9B9-1A5FE3596777}"/>
              </a:ext>
            </a:extLst>
          </p:cNvPr>
          <p:cNvGrpSpPr/>
          <p:nvPr/>
        </p:nvGrpSpPr>
        <p:grpSpPr>
          <a:xfrm>
            <a:off x="8282776" y="1063499"/>
            <a:ext cx="3583654" cy="2079745"/>
            <a:chOff x="7662306" y="626079"/>
            <a:chExt cx="3583654" cy="2079745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BD4D011-79ED-CB5D-5D9E-7689B9C3E19E}"/>
                </a:ext>
              </a:extLst>
            </p:cNvPr>
            <p:cNvSpPr/>
            <p:nvPr/>
          </p:nvSpPr>
          <p:spPr>
            <a:xfrm>
              <a:off x="7662306" y="626079"/>
              <a:ext cx="3583654" cy="2079745"/>
            </a:xfrm>
            <a:custGeom>
              <a:avLst/>
              <a:gdLst>
                <a:gd name="connsiteX0" fmla="*/ 278637 w 3583654"/>
                <a:gd name="connsiteY0" fmla="*/ 139454 h 2079745"/>
                <a:gd name="connsiteX1" fmla="*/ 142047 w 3583654"/>
                <a:gd name="connsiteY1" fmla="*/ 276044 h 2079745"/>
                <a:gd name="connsiteX2" fmla="*/ 278637 w 3583654"/>
                <a:gd name="connsiteY2" fmla="*/ 412634 h 2079745"/>
                <a:gd name="connsiteX3" fmla="*/ 415227 w 3583654"/>
                <a:gd name="connsiteY3" fmla="*/ 276044 h 2079745"/>
                <a:gd name="connsiteX4" fmla="*/ 278637 w 3583654"/>
                <a:gd name="connsiteY4" fmla="*/ 139454 h 2079745"/>
                <a:gd name="connsiteX5" fmla="*/ 346631 w 3583654"/>
                <a:gd name="connsiteY5" fmla="*/ 0 h 2079745"/>
                <a:gd name="connsiteX6" fmla="*/ 3237023 w 3583654"/>
                <a:gd name="connsiteY6" fmla="*/ 0 h 2079745"/>
                <a:gd name="connsiteX7" fmla="*/ 3583654 w 3583654"/>
                <a:gd name="connsiteY7" fmla="*/ 346631 h 2079745"/>
                <a:gd name="connsiteX8" fmla="*/ 3583654 w 3583654"/>
                <a:gd name="connsiteY8" fmla="*/ 1733114 h 2079745"/>
                <a:gd name="connsiteX9" fmla="*/ 3237023 w 3583654"/>
                <a:gd name="connsiteY9" fmla="*/ 2079745 h 2079745"/>
                <a:gd name="connsiteX10" fmla="*/ 346631 w 3583654"/>
                <a:gd name="connsiteY10" fmla="*/ 2079745 h 2079745"/>
                <a:gd name="connsiteX11" fmla="*/ 0 w 3583654"/>
                <a:gd name="connsiteY11" fmla="*/ 1733114 h 2079745"/>
                <a:gd name="connsiteX12" fmla="*/ 0 w 3583654"/>
                <a:gd name="connsiteY12" fmla="*/ 346631 h 2079745"/>
                <a:gd name="connsiteX13" fmla="*/ 346631 w 3583654"/>
                <a:gd name="connsiteY13" fmla="*/ 0 h 20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83654" h="2079745">
                  <a:moveTo>
                    <a:pt x="278637" y="139454"/>
                  </a:moveTo>
                  <a:cubicBezTo>
                    <a:pt x="203200" y="139454"/>
                    <a:pt x="142047" y="200607"/>
                    <a:pt x="142047" y="276044"/>
                  </a:cubicBezTo>
                  <a:cubicBezTo>
                    <a:pt x="142047" y="351481"/>
                    <a:pt x="203200" y="412634"/>
                    <a:pt x="278637" y="412634"/>
                  </a:cubicBezTo>
                  <a:cubicBezTo>
                    <a:pt x="354074" y="412634"/>
                    <a:pt x="415227" y="351481"/>
                    <a:pt x="415227" y="276044"/>
                  </a:cubicBezTo>
                  <a:cubicBezTo>
                    <a:pt x="415227" y="200607"/>
                    <a:pt x="354074" y="139454"/>
                    <a:pt x="278637" y="139454"/>
                  </a:cubicBezTo>
                  <a:close/>
                  <a:moveTo>
                    <a:pt x="346631" y="0"/>
                  </a:moveTo>
                  <a:lnTo>
                    <a:pt x="3237023" y="0"/>
                  </a:lnTo>
                  <a:cubicBezTo>
                    <a:pt x="3428462" y="0"/>
                    <a:pt x="3583654" y="155192"/>
                    <a:pt x="3583654" y="346631"/>
                  </a:cubicBezTo>
                  <a:lnTo>
                    <a:pt x="3583654" y="1733114"/>
                  </a:lnTo>
                  <a:cubicBezTo>
                    <a:pt x="3583654" y="1924553"/>
                    <a:pt x="3428462" y="2079745"/>
                    <a:pt x="3237023" y="2079745"/>
                  </a:cubicBezTo>
                  <a:lnTo>
                    <a:pt x="346631" y="2079745"/>
                  </a:lnTo>
                  <a:cubicBezTo>
                    <a:pt x="155192" y="2079745"/>
                    <a:pt x="0" y="1924553"/>
                    <a:pt x="0" y="1733114"/>
                  </a:cubicBezTo>
                  <a:lnTo>
                    <a:pt x="0" y="346631"/>
                  </a:lnTo>
                  <a:cubicBezTo>
                    <a:pt x="0" y="155192"/>
                    <a:pt x="155192" y="0"/>
                    <a:pt x="346631" y="0"/>
                  </a:cubicBezTo>
                  <a:close/>
                </a:path>
              </a:pathLst>
            </a:custGeom>
            <a:solidFill>
              <a:srgbClr val="3EBA9A"/>
            </a:solidFill>
            <a:ln w="34925">
              <a:solidFill>
                <a:srgbClr val="1B9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F389-B391-4864-A153-B3EA1B688CEC}"/>
                </a:ext>
              </a:extLst>
            </p:cNvPr>
            <p:cNvSpPr txBox="1"/>
            <p:nvPr/>
          </p:nvSpPr>
          <p:spPr>
            <a:xfrm>
              <a:off x="8053191" y="1014213"/>
              <a:ext cx="2801883" cy="16312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Kaggle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CPU: Intel-</a:t>
              </a:r>
              <a:r>
                <a:rPr lang="en-US" altLang="ko-KR" sz="2000" kern="0" dirty="0" err="1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xeon</a:t>
              </a:r>
              <a:endParaRPr lang="en-US" altLang="ko-KR" sz="2000" kern="0" dirty="0">
                <a:ln w="15875">
                  <a:noFill/>
                </a:ln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RAM: 13G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GPU: P100(16G)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O  S: Ubuntu</a:t>
              </a:r>
              <a:endParaRPr lang="en-US" altLang="ko-KR" sz="1100" kern="0" dirty="0">
                <a:ln w="15875">
                  <a:noFill/>
                </a:ln>
                <a:latin typeface="Goudy Stout" panose="0202090407030B020401" pitchFamily="18" charset="0"/>
                <a:ea typeface="G마켓 산스 Bold" panose="0200000000000000000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070482-3042-EAAC-5FEE-544F24ECA20E}"/>
              </a:ext>
            </a:extLst>
          </p:cNvPr>
          <p:cNvGrpSpPr/>
          <p:nvPr/>
        </p:nvGrpSpPr>
        <p:grpSpPr>
          <a:xfrm>
            <a:off x="2117397" y="4004909"/>
            <a:ext cx="3583654" cy="2079745"/>
            <a:chOff x="2316207" y="3868110"/>
            <a:chExt cx="3583654" cy="2079745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26ACC5A-34CA-1978-7D38-188C27AA8F9A}"/>
                </a:ext>
              </a:extLst>
            </p:cNvPr>
            <p:cNvSpPr/>
            <p:nvPr/>
          </p:nvSpPr>
          <p:spPr>
            <a:xfrm>
              <a:off x="2316207" y="3868110"/>
              <a:ext cx="3583654" cy="2079745"/>
            </a:xfrm>
            <a:custGeom>
              <a:avLst/>
              <a:gdLst>
                <a:gd name="connsiteX0" fmla="*/ 278637 w 3583654"/>
                <a:gd name="connsiteY0" fmla="*/ 139454 h 2079745"/>
                <a:gd name="connsiteX1" fmla="*/ 142047 w 3583654"/>
                <a:gd name="connsiteY1" fmla="*/ 276044 h 2079745"/>
                <a:gd name="connsiteX2" fmla="*/ 278637 w 3583654"/>
                <a:gd name="connsiteY2" fmla="*/ 412634 h 2079745"/>
                <a:gd name="connsiteX3" fmla="*/ 415227 w 3583654"/>
                <a:gd name="connsiteY3" fmla="*/ 276044 h 2079745"/>
                <a:gd name="connsiteX4" fmla="*/ 278637 w 3583654"/>
                <a:gd name="connsiteY4" fmla="*/ 139454 h 2079745"/>
                <a:gd name="connsiteX5" fmla="*/ 346631 w 3583654"/>
                <a:gd name="connsiteY5" fmla="*/ 0 h 2079745"/>
                <a:gd name="connsiteX6" fmla="*/ 3237023 w 3583654"/>
                <a:gd name="connsiteY6" fmla="*/ 0 h 2079745"/>
                <a:gd name="connsiteX7" fmla="*/ 3583654 w 3583654"/>
                <a:gd name="connsiteY7" fmla="*/ 346631 h 2079745"/>
                <a:gd name="connsiteX8" fmla="*/ 3583654 w 3583654"/>
                <a:gd name="connsiteY8" fmla="*/ 1733114 h 2079745"/>
                <a:gd name="connsiteX9" fmla="*/ 3237023 w 3583654"/>
                <a:gd name="connsiteY9" fmla="*/ 2079745 h 2079745"/>
                <a:gd name="connsiteX10" fmla="*/ 346631 w 3583654"/>
                <a:gd name="connsiteY10" fmla="*/ 2079745 h 2079745"/>
                <a:gd name="connsiteX11" fmla="*/ 0 w 3583654"/>
                <a:gd name="connsiteY11" fmla="*/ 1733114 h 2079745"/>
                <a:gd name="connsiteX12" fmla="*/ 0 w 3583654"/>
                <a:gd name="connsiteY12" fmla="*/ 346631 h 2079745"/>
                <a:gd name="connsiteX13" fmla="*/ 346631 w 3583654"/>
                <a:gd name="connsiteY13" fmla="*/ 0 h 20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83654" h="2079745">
                  <a:moveTo>
                    <a:pt x="278637" y="139454"/>
                  </a:moveTo>
                  <a:cubicBezTo>
                    <a:pt x="203200" y="139454"/>
                    <a:pt x="142047" y="200607"/>
                    <a:pt x="142047" y="276044"/>
                  </a:cubicBezTo>
                  <a:cubicBezTo>
                    <a:pt x="142047" y="351481"/>
                    <a:pt x="203200" y="412634"/>
                    <a:pt x="278637" y="412634"/>
                  </a:cubicBezTo>
                  <a:cubicBezTo>
                    <a:pt x="354074" y="412634"/>
                    <a:pt x="415227" y="351481"/>
                    <a:pt x="415227" y="276044"/>
                  </a:cubicBezTo>
                  <a:cubicBezTo>
                    <a:pt x="415227" y="200607"/>
                    <a:pt x="354074" y="139454"/>
                    <a:pt x="278637" y="139454"/>
                  </a:cubicBezTo>
                  <a:close/>
                  <a:moveTo>
                    <a:pt x="346631" y="0"/>
                  </a:moveTo>
                  <a:lnTo>
                    <a:pt x="3237023" y="0"/>
                  </a:lnTo>
                  <a:cubicBezTo>
                    <a:pt x="3428462" y="0"/>
                    <a:pt x="3583654" y="155192"/>
                    <a:pt x="3583654" y="346631"/>
                  </a:cubicBezTo>
                  <a:lnTo>
                    <a:pt x="3583654" y="1733114"/>
                  </a:lnTo>
                  <a:cubicBezTo>
                    <a:pt x="3583654" y="1924553"/>
                    <a:pt x="3428462" y="2079745"/>
                    <a:pt x="3237023" y="2079745"/>
                  </a:cubicBezTo>
                  <a:lnTo>
                    <a:pt x="346631" y="2079745"/>
                  </a:lnTo>
                  <a:cubicBezTo>
                    <a:pt x="155192" y="2079745"/>
                    <a:pt x="0" y="1924553"/>
                    <a:pt x="0" y="1733114"/>
                  </a:cubicBezTo>
                  <a:lnTo>
                    <a:pt x="0" y="346631"/>
                  </a:lnTo>
                  <a:cubicBezTo>
                    <a:pt x="0" y="155192"/>
                    <a:pt x="155192" y="0"/>
                    <a:pt x="346631" y="0"/>
                  </a:cubicBezTo>
                  <a:close/>
                </a:path>
              </a:pathLst>
            </a:custGeom>
            <a:solidFill>
              <a:srgbClr val="3EBA9A"/>
            </a:solidFill>
            <a:ln w="34925">
              <a:solidFill>
                <a:srgbClr val="1B9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219DA-5B3B-6241-04FF-BA46180EE5F9}"/>
                </a:ext>
              </a:extLst>
            </p:cNvPr>
            <p:cNvSpPr txBox="1"/>
            <p:nvPr/>
          </p:nvSpPr>
          <p:spPr>
            <a:xfrm>
              <a:off x="2871380" y="4238731"/>
              <a:ext cx="2801883" cy="16312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kern="0" dirty="0" err="1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Colab</a:t>
              </a: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+ 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CPU: Intel-</a:t>
              </a:r>
              <a:r>
                <a:rPr lang="en-US" altLang="ko-KR" sz="2000" kern="0" dirty="0" err="1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xeon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RAM: 80G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GPU: A100(40G) 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O  S: Ubuntu</a:t>
              </a:r>
              <a:endParaRPr lang="ko-KR" altLang="en-US" sz="1100" dirty="0">
                <a:latin typeface="Goudy Stout" panose="0202090407030B020401" pitchFamily="18" charset="0"/>
                <a:ea typeface="G마켓 산스 Bold" panose="0200000000000000000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D7A8F7-733F-B49E-C09D-081830A61EB6}"/>
              </a:ext>
            </a:extLst>
          </p:cNvPr>
          <p:cNvGrpSpPr/>
          <p:nvPr/>
        </p:nvGrpSpPr>
        <p:grpSpPr>
          <a:xfrm>
            <a:off x="8282776" y="4151264"/>
            <a:ext cx="3583654" cy="2079745"/>
            <a:chOff x="7182529" y="3712115"/>
            <a:chExt cx="3583654" cy="2079745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5ED40B8-32AC-33FE-A4F3-05C3835296DD}"/>
                </a:ext>
              </a:extLst>
            </p:cNvPr>
            <p:cNvSpPr/>
            <p:nvPr/>
          </p:nvSpPr>
          <p:spPr>
            <a:xfrm>
              <a:off x="7182529" y="3712115"/>
              <a:ext cx="3583654" cy="2079745"/>
            </a:xfrm>
            <a:custGeom>
              <a:avLst/>
              <a:gdLst>
                <a:gd name="connsiteX0" fmla="*/ 278637 w 3583654"/>
                <a:gd name="connsiteY0" fmla="*/ 139454 h 2079745"/>
                <a:gd name="connsiteX1" fmla="*/ 142047 w 3583654"/>
                <a:gd name="connsiteY1" fmla="*/ 276044 h 2079745"/>
                <a:gd name="connsiteX2" fmla="*/ 278637 w 3583654"/>
                <a:gd name="connsiteY2" fmla="*/ 412634 h 2079745"/>
                <a:gd name="connsiteX3" fmla="*/ 415227 w 3583654"/>
                <a:gd name="connsiteY3" fmla="*/ 276044 h 2079745"/>
                <a:gd name="connsiteX4" fmla="*/ 278637 w 3583654"/>
                <a:gd name="connsiteY4" fmla="*/ 139454 h 2079745"/>
                <a:gd name="connsiteX5" fmla="*/ 346631 w 3583654"/>
                <a:gd name="connsiteY5" fmla="*/ 0 h 2079745"/>
                <a:gd name="connsiteX6" fmla="*/ 3237023 w 3583654"/>
                <a:gd name="connsiteY6" fmla="*/ 0 h 2079745"/>
                <a:gd name="connsiteX7" fmla="*/ 3583654 w 3583654"/>
                <a:gd name="connsiteY7" fmla="*/ 346631 h 2079745"/>
                <a:gd name="connsiteX8" fmla="*/ 3583654 w 3583654"/>
                <a:gd name="connsiteY8" fmla="*/ 1733114 h 2079745"/>
                <a:gd name="connsiteX9" fmla="*/ 3237023 w 3583654"/>
                <a:gd name="connsiteY9" fmla="*/ 2079745 h 2079745"/>
                <a:gd name="connsiteX10" fmla="*/ 346631 w 3583654"/>
                <a:gd name="connsiteY10" fmla="*/ 2079745 h 2079745"/>
                <a:gd name="connsiteX11" fmla="*/ 0 w 3583654"/>
                <a:gd name="connsiteY11" fmla="*/ 1733114 h 2079745"/>
                <a:gd name="connsiteX12" fmla="*/ 0 w 3583654"/>
                <a:gd name="connsiteY12" fmla="*/ 346631 h 2079745"/>
                <a:gd name="connsiteX13" fmla="*/ 346631 w 3583654"/>
                <a:gd name="connsiteY13" fmla="*/ 0 h 20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83654" h="2079745">
                  <a:moveTo>
                    <a:pt x="278637" y="139454"/>
                  </a:moveTo>
                  <a:cubicBezTo>
                    <a:pt x="203200" y="139454"/>
                    <a:pt x="142047" y="200607"/>
                    <a:pt x="142047" y="276044"/>
                  </a:cubicBezTo>
                  <a:cubicBezTo>
                    <a:pt x="142047" y="351481"/>
                    <a:pt x="203200" y="412634"/>
                    <a:pt x="278637" y="412634"/>
                  </a:cubicBezTo>
                  <a:cubicBezTo>
                    <a:pt x="354074" y="412634"/>
                    <a:pt x="415227" y="351481"/>
                    <a:pt x="415227" y="276044"/>
                  </a:cubicBezTo>
                  <a:cubicBezTo>
                    <a:pt x="415227" y="200607"/>
                    <a:pt x="354074" y="139454"/>
                    <a:pt x="278637" y="139454"/>
                  </a:cubicBezTo>
                  <a:close/>
                  <a:moveTo>
                    <a:pt x="346631" y="0"/>
                  </a:moveTo>
                  <a:lnTo>
                    <a:pt x="3237023" y="0"/>
                  </a:lnTo>
                  <a:cubicBezTo>
                    <a:pt x="3428462" y="0"/>
                    <a:pt x="3583654" y="155192"/>
                    <a:pt x="3583654" y="346631"/>
                  </a:cubicBezTo>
                  <a:lnTo>
                    <a:pt x="3583654" y="1733114"/>
                  </a:lnTo>
                  <a:cubicBezTo>
                    <a:pt x="3583654" y="1924553"/>
                    <a:pt x="3428462" y="2079745"/>
                    <a:pt x="3237023" y="2079745"/>
                  </a:cubicBezTo>
                  <a:lnTo>
                    <a:pt x="346631" y="2079745"/>
                  </a:lnTo>
                  <a:cubicBezTo>
                    <a:pt x="155192" y="2079745"/>
                    <a:pt x="0" y="1924553"/>
                    <a:pt x="0" y="1733114"/>
                  </a:cubicBezTo>
                  <a:lnTo>
                    <a:pt x="0" y="346631"/>
                  </a:lnTo>
                  <a:cubicBezTo>
                    <a:pt x="0" y="155192"/>
                    <a:pt x="155192" y="0"/>
                    <a:pt x="346631" y="0"/>
                  </a:cubicBezTo>
                  <a:close/>
                </a:path>
              </a:pathLst>
            </a:custGeom>
            <a:solidFill>
              <a:srgbClr val="3EBA9A"/>
            </a:solidFill>
            <a:ln w="34925">
              <a:solidFill>
                <a:srgbClr val="1B9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BB6DB6-C49B-64F4-0067-19E8D9100FF2}"/>
                </a:ext>
              </a:extLst>
            </p:cNvPr>
            <p:cNvSpPr txBox="1"/>
            <p:nvPr/>
          </p:nvSpPr>
          <p:spPr>
            <a:xfrm>
              <a:off x="7718031" y="3957457"/>
              <a:ext cx="2801883" cy="16312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Local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CPU: i5 – 13600k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RAM: 32G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GPU: RTX-3070(8G)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O  S: Window 11 </a:t>
              </a:r>
              <a:endParaRPr lang="ko-KR" altLang="en-US" sz="1100" dirty="0">
                <a:latin typeface="Goudy Stout" panose="0202090407030B020401" pitchFamily="18" charset="0"/>
                <a:ea typeface="G마켓 산스 Bold" panose="0200000000000000000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33E1D1-88B5-EA34-3F80-DB5600697447}"/>
              </a:ext>
            </a:extLst>
          </p:cNvPr>
          <p:cNvGrpSpPr/>
          <p:nvPr/>
        </p:nvGrpSpPr>
        <p:grpSpPr>
          <a:xfrm>
            <a:off x="2117397" y="1063500"/>
            <a:ext cx="3853913" cy="2079745"/>
            <a:chOff x="2501584" y="757835"/>
            <a:chExt cx="3853913" cy="2079745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6CFF1FB-D210-55DD-5CEC-781F0B67100A}"/>
                </a:ext>
              </a:extLst>
            </p:cNvPr>
            <p:cNvSpPr/>
            <p:nvPr/>
          </p:nvSpPr>
          <p:spPr>
            <a:xfrm>
              <a:off x="2501584" y="757835"/>
              <a:ext cx="3583654" cy="2079745"/>
            </a:xfrm>
            <a:custGeom>
              <a:avLst/>
              <a:gdLst>
                <a:gd name="connsiteX0" fmla="*/ 278637 w 3583654"/>
                <a:gd name="connsiteY0" fmla="*/ 139454 h 2079745"/>
                <a:gd name="connsiteX1" fmla="*/ 142047 w 3583654"/>
                <a:gd name="connsiteY1" fmla="*/ 276044 h 2079745"/>
                <a:gd name="connsiteX2" fmla="*/ 278637 w 3583654"/>
                <a:gd name="connsiteY2" fmla="*/ 412634 h 2079745"/>
                <a:gd name="connsiteX3" fmla="*/ 415227 w 3583654"/>
                <a:gd name="connsiteY3" fmla="*/ 276044 h 2079745"/>
                <a:gd name="connsiteX4" fmla="*/ 278637 w 3583654"/>
                <a:gd name="connsiteY4" fmla="*/ 139454 h 2079745"/>
                <a:gd name="connsiteX5" fmla="*/ 346631 w 3583654"/>
                <a:gd name="connsiteY5" fmla="*/ 0 h 2079745"/>
                <a:gd name="connsiteX6" fmla="*/ 3237023 w 3583654"/>
                <a:gd name="connsiteY6" fmla="*/ 0 h 2079745"/>
                <a:gd name="connsiteX7" fmla="*/ 3583654 w 3583654"/>
                <a:gd name="connsiteY7" fmla="*/ 346631 h 2079745"/>
                <a:gd name="connsiteX8" fmla="*/ 3583654 w 3583654"/>
                <a:gd name="connsiteY8" fmla="*/ 1733114 h 2079745"/>
                <a:gd name="connsiteX9" fmla="*/ 3237023 w 3583654"/>
                <a:gd name="connsiteY9" fmla="*/ 2079745 h 2079745"/>
                <a:gd name="connsiteX10" fmla="*/ 346631 w 3583654"/>
                <a:gd name="connsiteY10" fmla="*/ 2079745 h 2079745"/>
                <a:gd name="connsiteX11" fmla="*/ 0 w 3583654"/>
                <a:gd name="connsiteY11" fmla="*/ 1733114 h 2079745"/>
                <a:gd name="connsiteX12" fmla="*/ 0 w 3583654"/>
                <a:gd name="connsiteY12" fmla="*/ 346631 h 2079745"/>
                <a:gd name="connsiteX13" fmla="*/ 346631 w 3583654"/>
                <a:gd name="connsiteY13" fmla="*/ 0 h 20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83654" h="2079745">
                  <a:moveTo>
                    <a:pt x="278637" y="139454"/>
                  </a:moveTo>
                  <a:cubicBezTo>
                    <a:pt x="203200" y="139454"/>
                    <a:pt x="142047" y="200607"/>
                    <a:pt x="142047" y="276044"/>
                  </a:cubicBezTo>
                  <a:cubicBezTo>
                    <a:pt x="142047" y="351481"/>
                    <a:pt x="203200" y="412634"/>
                    <a:pt x="278637" y="412634"/>
                  </a:cubicBezTo>
                  <a:cubicBezTo>
                    <a:pt x="354074" y="412634"/>
                    <a:pt x="415227" y="351481"/>
                    <a:pt x="415227" y="276044"/>
                  </a:cubicBezTo>
                  <a:cubicBezTo>
                    <a:pt x="415227" y="200607"/>
                    <a:pt x="354074" y="139454"/>
                    <a:pt x="278637" y="139454"/>
                  </a:cubicBezTo>
                  <a:close/>
                  <a:moveTo>
                    <a:pt x="346631" y="0"/>
                  </a:moveTo>
                  <a:lnTo>
                    <a:pt x="3237023" y="0"/>
                  </a:lnTo>
                  <a:cubicBezTo>
                    <a:pt x="3428462" y="0"/>
                    <a:pt x="3583654" y="155192"/>
                    <a:pt x="3583654" y="346631"/>
                  </a:cubicBezTo>
                  <a:lnTo>
                    <a:pt x="3583654" y="1733114"/>
                  </a:lnTo>
                  <a:cubicBezTo>
                    <a:pt x="3583654" y="1924553"/>
                    <a:pt x="3428462" y="2079745"/>
                    <a:pt x="3237023" y="2079745"/>
                  </a:cubicBezTo>
                  <a:lnTo>
                    <a:pt x="346631" y="2079745"/>
                  </a:lnTo>
                  <a:cubicBezTo>
                    <a:pt x="155192" y="2079745"/>
                    <a:pt x="0" y="1924553"/>
                    <a:pt x="0" y="1733114"/>
                  </a:cubicBezTo>
                  <a:lnTo>
                    <a:pt x="0" y="346631"/>
                  </a:lnTo>
                  <a:cubicBezTo>
                    <a:pt x="0" y="155192"/>
                    <a:pt x="155192" y="0"/>
                    <a:pt x="346631" y="0"/>
                  </a:cubicBezTo>
                  <a:close/>
                </a:path>
              </a:pathLst>
            </a:custGeom>
            <a:solidFill>
              <a:srgbClr val="3EBA9A"/>
            </a:solidFill>
            <a:ln w="34925">
              <a:solidFill>
                <a:srgbClr val="1B9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4A89C3-843F-8B67-105C-8292374CAA1B}"/>
                </a:ext>
              </a:extLst>
            </p:cNvPr>
            <p:cNvSpPr txBox="1"/>
            <p:nvPr/>
          </p:nvSpPr>
          <p:spPr>
            <a:xfrm>
              <a:off x="2994814" y="1060538"/>
              <a:ext cx="3360683" cy="16312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AWS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CPU:  AMD-EPYC-7R32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RAM:  16G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GPU:  A10 (VRAM: 24G)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O  S : Ubuntu </a:t>
              </a:r>
              <a:endParaRPr lang="ko-KR" altLang="en-US" sz="1100" dirty="0">
                <a:latin typeface="Goudy Stout" panose="0202090407030B020401" pitchFamily="18" charset="0"/>
                <a:ea typeface="G마켓 산스 Bold" panose="02000000000000000000"/>
              </a:endParaRPr>
            </a:p>
          </p:txBody>
        </p:sp>
      </p:grpSp>
      <p:pic>
        <p:nvPicPr>
          <p:cNvPr id="36" name="그래픽 35">
            <a:extLst>
              <a:ext uri="{FF2B5EF4-FFF2-40B4-BE49-F238E27FC236}">
                <a16:creationId xmlns:a16="http://schemas.microsoft.com/office/drawing/2014/main" id="{34071526-4142-739A-73BA-3DA7EF75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087203"/>
            <a:ext cx="1605723" cy="220786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8519CE-3183-7A02-6ECB-87729D0C57C0}"/>
              </a:ext>
            </a:extLst>
          </p:cNvPr>
          <p:cNvGrpSpPr/>
          <p:nvPr/>
        </p:nvGrpSpPr>
        <p:grpSpPr>
          <a:xfrm>
            <a:off x="-341031" y="1310521"/>
            <a:ext cx="2892465" cy="1397891"/>
            <a:chOff x="8360337" y="-2733284"/>
            <a:chExt cx="1978605" cy="95623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83B1485-0289-538E-0DDC-EB48354B8D05}"/>
                </a:ext>
              </a:extLst>
            </p:cNvPr>
            <p:cNvSpPr/>
            <p:nvPr/>
          </p:nvSpPr>
          <p:spPr>
            <a:xfrm>
              <a:off x="8954365" y="-2326640"/>
              <a:ext cx="790548" cy="317109"/>
            </a:xfrm>
            <a:prstGeom prst="round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E6B67A-6573-5A7F-4678-3AE0A2392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337" y="-2733284"/>
              <a:ext cx="1978605" cy="956234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ACA681-E372-F76E-58A9-1A8120E3E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00" y="1719639"/>
            <a:ext cx="2227979" cy="86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5AA40C-B177-A383-30A2-3F1610318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71" y="4068008"/>
            <a:ext cx="1526773" cy="14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8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E171D8D-6145-BF58-D2E9-42A5E50A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286420" cy="760456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1DF537-325C-F426-1044-ACF631393B24}"/>
              </a:ext>
            </a:extLst>
          </p:cNvPr>
          <p:cNvSpPr/>
          <p:nvPr/>
        </p:nvSpPr>
        <p:spPr>
          <a:xfrm>
            <a:off x="0" y="-1"/>
            <a:ext cx="12146280" cy="682752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2B2CA8-EF2B-9CF8-A346-5C2BAA6A8C75}"/>
              </a:ext>
            </a:extLst>
          </p:cNvPr>
          <p:cNvSpPr txBox="1"/>
          <p:nvPr/>
        </p:nvSpPr>
        <p:spPr>
          <a:xfrm>
            <a:off x="4217264" y="1687779"/>
            <a:ext cx="8416696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6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 소개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5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3E6C40-CC4A-246A-5935-ADC977839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/>
        </p:blipFill>
        <p:spPr>
          <a:xfrm>
            <a:off x="640376" y="1100102"/>
            <a:ext cx="2216948" cy="2216948"/>
          </a:xfrm>
          <a:prstGeom prst="flowChartConnector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1631E0-4AC5-537E-E350-6F04D25B8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2" t="18290" r="13873" b="10244"/>
          <a:stretch/>
        </p:blipFill>
        <p:spPr>
          <a:xfrm rot="5400000">
            <a:off x="648172" y="1119901"/>
            <a:ext cx="2216948" cy="2216948"/>
          </a:xfrm>
          <a:prstGeom prst="flowChartConnector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1BD14-981F-39E7-5A41-8C9C8788E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52" t="38828" r="23946" b="28846"/>
          <a:stretch/>
        </p:blipFill>
        <p:spPr>
          <a:xfrm>
            <a:off x="644274" y="1100102"/>
            <a:ext cx="2216948" cy="2216948"/>
          </a:xfrm>
          <a:prstGeom prst="flowChartConnector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10B991-5995-6D3A-CA12-C5BED2071457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ACE12-F4F7-20DD-5460-8ADBE9E850F4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D667C-3A96-0D37-58C1-BDD6AA91A66B}"/>
              </a:ext>
            </a:extLst>
          </p:cNvPr>
          <p:cNvSpPr txBox="1"/>
          <p:nvPr/>
        </p:nvSpPr>
        <p:spPr>
          <a:xfrm>
            <a:off x="544694" y="3895310"/>
            <a:ext cx="2135935" cy="236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일정 관리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MIT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Fine-Tuning,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.MP4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 구축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UX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ＤＢ 구축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2F501A-818F-ADA3-D556-6DC5D7DE0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78" y="1100623"/>
            <a:ext cx="2236226" cy="2236226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7066F-86CE-7661-97B3-081FED37389B}"/>
              </a:ext>
            </a:extLst>
          </p:cNvPr>
          <p:cNvSpPr txBox="1"/>
          <p:nvPr/>
        </p:nvSpPr>
        <p:spPr>
          <a:xfrm>
            <a:off x="1185438" y="3433645"/>
            <a:ext cx="11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노아윤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234F23-E4DC-E7D8-13A3-C39498C5A8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20" y="1370425"/>
            <a:ext cx="3186812" cy="1793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7AE3E3-2140-8980-DA21-1DB3260EEA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73" y="3585434"/>
            <a:ext cx="3167725" cy="1765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9E0AC2-A359-97A2-2D0B-5791D79255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11" y="3572201"/>
            <a:ext cx="3182821" cy="17877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11BFA4-6A23-18E0-74EC-1C32E05EC1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73" y="1380153"/>
            <a:ext cx="3182820" cy="18302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9D4635-6EBE-4CCC-F0B3-F15382202368}"/>
              </a:ext>
            </a:extLst>
          </p:cNvPr>
          <p:cNvSpPr txBox="1"/>
          <p:nvPr/>
        </p:nvSpPr>
        <p:spPr>
          <a:xfrm>
            <a:off x="4335346" y="3198898"/>
            <a:ext cx="236793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6304AD-C225-3460-4138-6D4CED094DEC}"/>
              </a:ext>
            </a:extLst>
          </p:cNvPr>
          <p:cNvSpPr txBox="1"/>
          <p:nvPr/>
        </p:nvSpPr>
        <p:spPr>
          <a:xfrm>
            <a:off x="4335346" y="5356362"/>
            <a:ext cx="236793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BC7593-E3B3-8ABC-D248-B54C7F39F82D}"/>
              </a:ext>
            </a:extLst>
          </p:cNvPr>
          <p:cNvSpPr txBox="1"/>
          <p:nvPr/>
        </p:nvSpPr>
        <p:spPr>
          <a:xfrm>
            <a:off x="7891467" y="5356362"/>
            <a:ext cx="236793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645D7-F4BD-3478-12CC-1974BF0875D6}"/>
              </a:ext>
            </a:extLst>
          </p:cNvPr>
          <p:cNvSpPr txBox="1"/>
          <p:nvPr/>
        </p:nvSpPr>
        <p:spPr>
          <a:xfrm>
            <a:off x="7899015" y="3210376"/>
            <a:ext cx="236793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32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10B991-5995-6D3A-CA12-C5BED2071457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ACE12-F4F7-20DD-5460-8ADBE9E850F4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2F501A-818F-ADA3-D556-6DC5D7DE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0254" y="1212383"/>
            <a:ext cx="2216948" cy="2216948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7066F-86CE-7661-97B3-081FED37389B}"/>
              </a:ext>
            </a:extLst>
          </p:cNvPr>
          <p:cNvSpPr txBox="1"/>
          <p:nvPr/>
        </p:nvSpPr>
        <p:spPr>
          <a:xfrm>
            <a:off x="1187582" y="3303402"/>
            <a:ext cx="11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김도현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2C4F8-8FA2-689C-202A-071061AD6A7E}"/>
              </a:ext>
            </a:extLst>
          </p:cNvPr>
          <p:cNvSpPr txBox="1"/>
          <p:nvPr/>
        </p:nvSpPr>
        <p:spPr>
          <a:xfrm>
            <a:off x="552471" y="3947961"/>
            <a:ext cx="609407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TTS model ( JETS ) Fine-Tuning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MIT Fine-Tuning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.MP4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Poly-Encoder Fine-Tuning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ChatBot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외부 데이터 수집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∙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가공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 구축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UX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A1BBA5-E342-8D28-D967-CC6F1AB8E0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1" y="1183509"/>
            <a:ext cx="3164411" cy="17839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3B260B-174F-10A8-973B-349E5D2A67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91" y="1212383"/>
            <a:ext cx="3189909" cy="17799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8CB81A-A44F-1118-28E1-66CE9A2B4E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1" y="3429000"/>
            <a:ext cx="3182821" cy="17839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F6CAC0-246E-EE5F-1F87-B3CA7688B5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/>
        </p:blipFill>
        <p:spPr>
          <a:xfrm>
            <a:off x="640376" y="1100102"/>
            <a:ext cx="2216948" cy="2216948"/>
          </a:xfrm>
          <a:prstGeom prst="flowChartConnector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506446-6C76-7BFF-64C8-9044BBBA71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62" t="18290" r="13873" b="10244"/>
          <a:stretch/>
        </p:blipFill>
        <p:spPr>
          <a:xfrm rot="5400000">
            <a:off x="648172" y="1119901"/>
            <a:ext cx="2216948" cy="2216948"/>
          </a:xfrm>
          <a:prstGeom prst="flowChartConnector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C254F89-26D8-BC04-43AD-2349BD2240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952" t="38828" r="23946" b="28846"/>
          <a:stretch/>
        </p:blipFill>
        <p:spPr>
          <a:xfrm>
            <a:off x="644274" y="1100102"/>
            <a:ext cx="2216948" cy="221694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34378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7E1BD14-981F-39E7-5A41-8C9C8788E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2" t="38828" r="23946" b="28846"/>
          <a:stretch/>
        </p:blipFill>
        <p:spPr>
          <a:xfrm>
            <a:off x="-2363438" y="1075223"/>
            <a:ext cx="2216948" cy="2216948"/>
          </a:xfrm>
          <a:prstGeom prst="flowChartConnector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10B991-5995-6D3A-CA12-C5BED2071457}"/>
              </a:ext>
            </a:extLst>
          </p:cNvPr>
          <p:cNvCxnSpPr>
            <a:cxnSpLocks/>
          </p:cNvCxnSpPr>
          <p:nvPr/>
        </p:nvCxnSpPr>
        <p:spPr>
          <a:xfrm>
            <a:off x="193274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ACE12-F4F7-20DD-5460-8ADBE9E850F4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2F501A-818F-ADA3-D556-6DC5D7DE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5642" y="1075223"/>
            <a:ext cx="2216948" cy="2216948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7066F-86CE-7661-97B3-081FED37389B}"/>
              </a:ext>
            </a:extLst>
          </p:cNvPr>
          <p:cNvSpPr txBox="1"/>
          <p:nvPr/>
        </p:nvSpPr>
        <p:spPr>
          <a:xfrm>
            <a:off x="1128317" y="3336362"/>
            <a:ext cx="125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송기훈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C386B-1713-FF87-5940-B121D7297BAC}"/>
              </a:ext>
            </a:extLst>
          </p:cNvPr>
          <p:cNvSpPr txBox="1"/>
          <p:nvPr/>
        </p:nvSpPr>
        <p:spPr>
          <a:xfrm>
            <a:off x="552471" y="3817339"/>
            <a:ext cx="6094070" cy="268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MIT Fine-Tuning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Whisper Pipeline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가상환경 구축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UX, UI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도메인 구축，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SSL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FastSpeech2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05698B-6F21-DCAA-601B-3B7348745D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98" y="3749378"/>
            <a:ext cx="3196229" cy="1783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B2C17B-8464-04FB-964F-3A83FDE3A6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10" y="1238825"/>
            <a:ext cx="3196229" cy="1779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4C5BBA-0F95-832C-B152-75A7AA281C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38" y="3018147"/>
            <a:ext cx="1783821" cy="37113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65F33B-DE34-17E4-BBCF-7EB92F5C40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/>
        </p:blipFill>
        <p:spPr>
          <a:xfrm>
            <a:off x="640376" y="1100102"/>
            <a:ext cx="2216948" cy="2216948"/>
          </a:xfrm>
          <a:prstGeom prst="flowChartConnector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04B9FB-7B8F-1375-92A5-ADD6B89937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62" t="18290" r="13873" b="10244"/>
          <a:stretch/>
        </p:blipFill>
        <p:spPr>
          <a:xfrm rot="5400000">
            <a:off x="638233" y="1100023"/>
            <a:ext cx="2216948" cy="2216948"/>
          </a:xfrm>
          <a:prstGeom prst="flowChartConnector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900C81-88CC-6C4A-6059-1259930445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939" y="1128684"/>
            <a:ext cx="3182590" cy="17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3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E1631E0-4AC5-537E-E350-6F04D25B8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2" t="18290" r="13873" b="10244"/>
          <a:stretch/>
        </p:blipFill>
        <p:spPr>
          <a:xfrm rot="5400000">
            <a:off x="-3181852" y="1353581"/>
            <a:ext cx="2216948" cy="2216948"/>
          </a:xfrm>
          <a:prstGeom prst="flowChartConnector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1BD14-981F-39E7-5A41-8C9C8788E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2" t="38828" r="23946" b="28846"/>
          <a:stretch/>
        </p:blipFill>
        <p:spPr>
          <a:xfrm>
            <a:off x="-2591686" y="1028982"/>
            <a:ext cx="2216948" cy="2216948"/>
          </a:xfrm>
          <a:prstGeom prst="flowChartConnector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10B991-5995-6D3A-CA12-C5BED2071457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ACE12-F4F7-20DD-5460-8ADBE9E850F4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2F501A-818F-ADA3-D556-6DC5D7DE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81852" y="1231661"/>
            <a:ext cx="2216948" cy="2216948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7066F-86CE-7661-97B3-081FED37389B}"/>
              </a:ext>
            </a:extLst>
          </p:cNvPr>
          <p:cNvSpPr txBox="1"/>
          <p:nvPr/>
        </p:nvSpPr>
        <p:spPr>
          <a:xfrm>
            <a:off x="1186004" y="3371749"/>
            <a:ext cx="1099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황민규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1EDF02-9D46-AF77-3B61-8A7EF7499048}"/>
              </a:ext>
            </a:extLst>
          </p:cNvPr>
          <p:cNvSpPr txBox="1"/>
          <p:nvPr/>
        </p:nvSpPr>
        <p:spPr>
          <a:xfrm>
            <a:off x="552471" y="3833414"/>
            <a:ext cx="6094070" cy="3474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Wav2Lip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Fine-Tuning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TOXIC Pipeline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PPT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기획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TTS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생성 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TTS Fine-Tuning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 구축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UX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B444C2-6E88-51FA-149F-AD372CFD1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486" y="896903"/>
            <a:ext cx="3182821" cy="17839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175BB1-EDE2-56B4-60DD-E03BCF818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174" y="2949970"/>
            <a:ext cx="3177324" cy="1766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31FED3-12FB-A301-3201-D97AA1BDE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513" y="905457"/>
            <a:ext cx="3170646" cy="17668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DBC46F-B9F8-8276-3C28-1B84DF903D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/>
        </p:blipFill>
        <p:spPr>
          <a:xfrm>
            <a:off x="640376" y="1100102"/>
            <a:ext cx="2216948" cy="221694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11801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C91D7AB-5A3D-E8A5-1B87-25E4EAC0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0" y="1811067"/>
            <a:ext cx="12763500" cy="7330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22FC6-794B-1C04-2592-BFD7A05B0178}"/>
              </a:ext>
            </a:extLst>
          </p:cNvPr>
          <p:cNvSpPr txBox="1"/>
          <p:nvPr/>
        </p:nvSpPr>
        <p:spPr>
          <a:xfrm>
            <a:off x="-563880" y="0"/>
            <a:ext cx="12755880" cy="7345975"/>
          </a:xfrm>
          <a:custGeom>
            <a:avLst/>
            <a:gdLst/>
            <a:ahLst/>
            <a:cxnLst/>
            <a:rect l="l" t="t" r="r" b="b"/>
            <a:pathLst>
              <a:path w="12192000" h="6797630">
                <a:moveTo>
                  <a:pt x="5663422" y="4310669"/>
                </a:moveTo>
                <a:lnTo>
                  <a:pt x="6567059" y="4310669"/>
                </a:lnTo>
                <a:lnTo>
                  <a:pt x="6567059" y="4520171"/>
                </a:lnTo>
                <a:lnTo>
                  <a:pt x="5663422" y="4520171"/>
                </a:lnTo>
                <a:close/>
                <a:moveTo>
                  <a:pt x="1250252" y="4106214"/>
                </a:moveTo>
                <a:lnTo>
                  <a:pt x="2158937" y="4106214"/>
                </a:lnTo>
                <a:lnTo>
                  <a:pt x="2158937" y="4502502"/>
                </a:lnTo>
                <a:lnTo>
                  <a:pt x="1250252" y="4502502"/>
                </a:lnTo>
                <a:close/>
                <a:moveTo>
                  <a:pt x="5378197" y="3899236"/>
                </a:moveTo>
                <a:lnTo>
                  <a:pt x="5378197" y="4671618"/>
                </a:lnTo>
                <a:cubicBezTo>
                  <a:pt x="5378197" y="4698542"/>
                  <a:pt x="5383245" y="4717053"/>
                  <a:pt x="5393341" y="4727149"/>
                </a:cubicBezTo>
                <a:cubicBezTo>
                  <a:pt x="5403438" y="4737246"/>
                  <a:pt x="5421948" y="4742294"/>
                  <a:pt x="5448872" y="4742294"/>
                </a:cubicBezTo>
                <a:lnTo>
                  <a:pt x="6779086" y="4742294"/>
                </a:lnTo>
                <a:cubicBezTo>
                  <a:pt x="6804327" y="4742294"/>
                  <a:pt x="6822417" y="4737246"/>
                  <a:pt x="6833354" y="4727149"/>
                </a:cubicBezTo>
                <a:cubicBezTo>
                  <a:pt x="6844292" y="4717053"/>
                  <a:pt x="6849761" y="4698542"/>
                  <a:pt x="6849761" y="4671618"/>
                </a:cubicBezTo>
                <a:lnTo>
                  <a:pt x="6849761" y="3899236"/>
                </a:lnTo>
                <a:lnTo>
                  <a:pt x="6567059" y="3899236"/>
                </a:lnTo>
                <a:lnTo>
                  <a:pt x="6567059" y="4096118"/>
                </a:lnTo>
                <a:lnTo>
                  <a:pt x="5663422" y="4096118"/>
                </a:lnTo>
                <a:lnTo>
                  <a:pt x="5663422" y="3899236"/>
                </a:lnTo>
                <a:close/>
                <a:moveTo>
                  <a:pt x="1038225" y="3868947"/>
                </a:moveTo>
                <a:cubicBezTo>
                  <a:pt x="1011301" y="3868947"/>
                  <a:pt x="992791" y="3874416"/>
                  <a:pt x="982695" y="3885354"/>
                </a:cubicBezTo>
                <a:cubicBezTo>
                  <a:pt x="972598" y="3896291"/>
                  <a:pt x="967550" y="3914381"/>
                  <a:pt x="967550" y="3939622"/>
                </a:cubicBezTo>
                <a:lnTo>
                  <a:pt x="967550" y="4666570"/>
                </a:lnTo>
                <a:cubicBezTo>
                  <a:pt x="967550" y="4693494"/>
                  <a:pt x="972598" y="4712004"/>
                  <a:pt x="982695" y="4722101"/>
                </a:cubicBezTo>
                <a:cubicBezTo>
                  <a:pt x="992791" y="4732197"/>
                  <a:pt x="1011301" y="4737246"/>
                  <a:pt x="1038225" y="4737246"/>
                </a:cubicBezTo>
                <a:lnTo>
                  <a:pt x="2370963" y="4737246"/>
                </a:lnTo>
                <a:cubicBezTo>
                  <a:pt x="2396205" y="4737246"/>
                  <a:pt x="2414294" y="4732197"/>
                  <a:pt x="2425232" y="4722101"/>
                </a:cubicBezTo>
                <a:cubicBezTo>
                  <a:pt x="2436170" y="4712004"/>
                  <a:pt x="2441639" y="4693494"/>
                  <a:pt x="2441639" y="4666570"/>
                </a:cubicBezTo>
                <a:lnTo>
                  <a:pt x="2441639" y="3939622"/>
                </a:lnTo>
                <a:cubicBezTo>
                  <a:pt x="2441639" y="3914381"/>
                  <a:pt x="2436170" y="3896291"/>
                  <a:pt x="2425232" y="3885354"/>
                </a:cubicBezTo>
                <a:cubicBezTo>
                  <a:pt x="2414294" y="3874416"/>
                  <a:pt x="2396205" y="3868947"/>
                  <a:pt x="2370963" y="3868947"/>
                </a:cubicBezTo>
                <a:close/>
                <a:moveTo>
                  <a:pt x="5726525" y="3308591"/>
                </a:moveTo>
                <a:cubicBezTo>
                  <a:pt x="5814028" y="3308591"/>
                  <a:pt x="5885125" y="3322053"/>
                  <a:pt x="5939814" y="3348977"/>
                </a:cubicBezTo>
                <a:cubicBezTo>
                  <a:pt x="5994503" y="3375901"/>
                  <a:pt x="6021848" y="3412080"/>
                  <a:pt x="6021848" y="3457514"/>
                </a:cubicBezTo>
                <a:cubicBezTo>
                  <a:pt x="6021848" y="3506314"/>
                  <a:pt x="5994503" y="3541652"/>
                  <a:pt x="5939814" y="3563528"/>
                </a:cubicBezTo>
                <a:cubicBezTo>
                  <a:pt x="5885125" y="3585403"/>
                  <a:pt x="5814028" y="3596341"/>
                  <a:pt x="5726525" y="3596341"/>
                </a:cubicBezTo>
                <a:cubicBezTo>
                  <a:pt x="5637340" y="3596341"/>
                  <a:pt x="5565822" y="3585403"/>
                  <a:pt x="5511975" y="3563528"/>
                </a:cubicBezTo>
                <a:cubicBezTo>
                  <a:pt x="5458127" y="3541652"/>
                  <a:pt x="5431203" y="3506314"/>
                  <a:pt x="5431203" y="3457514"/>
                </a:cubicBezTo>
                <a:cubicBezTo>
                  <a:pt x="5431203" y="3412080"/>
                  <a:pt x="5458127" y="3375901"/>
                  <a:pt x="5511975" y="3348977"/>
                </a:cubicBezTo>
                <a:cubicBezTo>
                  <a:pt x="5565822" y="3322053"/>
                  <a:pt x="5637340" y="3308591"/>
                  <a:pt x="5726525" y="3308591"/>
                </a:cubicBezTo>
                <a:close/>
                <a:moveTo>
                  <a:pt x="5726525" y="3119282"/>
                </a:moveTo>
                <a:cubicBezTo>
                  <a:pt x="5536374" y="3119282"/>
                  <a:pt x="5390817" y="3152095"/>
                  <a:pt x="5289852" y="3217723"/>
                </a:cubicBezTo>
                <a:cubicBezTo>
                  <a:pt x="5188887" y="3283350"/>
                  <a:pt x="5138405" y="3362439"/>
                  <a:pt x="5138405" y="3454990"/>
                </a:cubicBezTo>
                <a:cubicBezTo>
                  <a:pt x="5138405" y="3549224"/>
                  <a:pt x="5189308" y="3629575"/>
                  <a:pt x="5291114" y="3696044"/>
                </a:cubicBezTo>
                <a:cubicBezTo>
                  <a:pt x="5392921" y="3762513"/>
                  <a:pt x="5538057" y="3795747"/>
                  <a:pt x="5726525" y="3795747"/>
                </a:cubicBezTo>
                <a:cubicBezTo>
                  <a:pt x="5913311" y="3795747"/>
                  <a:pt x="6058027" y="3762513"/>
                  <a:pt x="6160675" y="3696044"/>
                </a:cubicBezTo>
                <a:cubicBezTo>
                  <a:pt x="6263323" y="3629575"/>
                  <a:pt x="6314647" y="3549224"/>
                  <a:pt x="6314647" y="3454990"/>
                </a:cubicBezTo>
                <a:cubicBezTo>
                  <a:pt x="6314647" y="3362439"/>
                  <a:pt x="6263743" y="3283350"/>
                  <a:pt x="6161937" y="3217723"/>
                </a:cubicBezTo>
                <a:cubicBezTo>
                  <a:pt x="6060131" y="3152095"/>
                  <a:pt x="5914994" y="3119282"/>
                  <a:pt x="5726525" y="3119282"/>
                </a:cubicBezTo>
                <a:close/>
                <a:moveTo>
                  <a:pt x="5067729" y="2829007"/>
                </a:moveTo>
                <a:lnTo>
                  <a:pt x="5067729" y="3035985"/>
                </a:lnTo>
                <a:lnTo>
                  <a:pt x="6387846" y="3035985"/>
                </a:lnTo>
                <a:lnTo>
                  <a:pt x="6387846" y="2829007"/>
                </a:lnTo>
                <a:close/>
                <a:moveTo>
                  <a:pt x="9617202" y="2637174"/>
                </a:moveTo>
                <a:cubicBezTo>
                  <a:pt x="9590278" y="2637174"/>
                  <a:pt x="9571768" y="2642643"/>
                  <a:pt x="9561671" y="2653580"/>
                </a:cubicBezTo>
                <a:cubicBezTo>
                  <a:pt x="9551574" y="2664518"/>
                  <a:pt x="9546526" y="2682608"/>
                  <a:pt x="9546526" y="2707849"/>
                </a:cubicBezTo>
                <a:lnTo>
                  <a:pt x="9546526" y="4144076"/>
                </a:lnTo>
                <a:cubicBezTo>
                  <a:pt x="9546526" y="4171000"/>
                  <a:pt x="9551154" y="4189510"/>
                  <a:pt x="9560409" y="4199607"/>
                </a:cubicBezTo>
                <a:cubicBezTo>
                  <a:pt x="9569664" y="4209704"/>
                  <a:pt x="9587753" y="4214752"/>
                  <a:pt x="9614677" y="4214752"/>
                </a:cubicBezTo>
                <a:lnTo>
                  <a:pt x="9998345" y="4214752"/>
                </a:lnTo>
                <a:cubicBezTo>
                  <a:pt x="10087531" y="4214752"/>
                  <a:pt x="10177979" y="4211386"/>
                  <a:pt x="10269688" y="4204655"/>
                </a:cubicBezTo>
                <a:cubicBezTo>
                  <a:pt x="10361398" y="4197924"/>
                  <a:pt x="10445956" y="4189510"/>
                  <a:pt x="10523363" y="4179414"/>
                </a:cubicBezTo>
                <a:cubicBezTo>
                  <a:pt x="10600769" y="4169318"/>
                  <a:pt x="10666817" y="4160062"/>
                  <a:pt x="10721507" y="4151649"/>
                </a:cubicBezTo>
                <a:cubicBezTo>
                  <a:pt x="10776197" y="4143235"/>
                  <a:pt x="10812796" y="4137345"/>
                  <a:pt x="10831306" y="4133980"/>
                </a:cubicBezTo>
                <a:lnTo>
                  <a:pt x="10831306" y="3891664"/>
                </a:lnTo>
                <a:cubicBezTo>
                  <a:pt x="10816162" y="3895029"/>
                  <a:pt x="10781665" y="3901340"/>
                  <a:pt x="10727817" y="3910595"/>
                </a:cubicBezTo>
                <a:cubicBezTo>
                  <a:pt x="10673969" y="3919850"/>
                  <a:pt x="10611707" y="3928684"/>
                  <a:pt x="10541032" y="3937098"/>
                </a:cubicBezTo>
                <a:cubicBezTo>
                  <a:pt x="10470356" y="3945512"/>
                  <a:pt x="10395894" y="3953084"/>
                  <a:pt x="10317647" y="3959815"/>
                </a:cubicBezTo>
                <a:cubicBezTo>
                  <a:pt x="10239399" y="3966546"/>
                  <a:pt x="10169985" y="3969912"/>
                  <a:pt x="10109406" y="3969912"/>
                </a:cubicBezTo>
                <a:lnTo>
                  <a:pt x="9829228" y="3969912"/>
                </a:lnTo>
                <a:lnTo>
                  <a:pt x="9829228" y="2876965"/>
                </a:lnTo>
                <a:lnTo>
                  <a:pt x="10583942" y="2876965"/>
                </a:lnTo>
                <a:lnTo>
                  <a:pt x="10583942" y="2637174"/>
                </a:lnTo>
                <a:close/>
                <a:moveTo>
                  <a:pt x="7371493" y="2596788"/>
                </a:moveTo>
                <a:lnTo>
                  <a:pt x="7371493" y="4139028"/>
                </a:lnTo>
                <a:cubicBezTo>
                  <a:pt x="7371493" y="4165952"/>
                  <a:pt x="7376121" y="4184462"/>
                  <a:pt x="7385375" y="4194559"/>
                </a:cubicBezTo>
                <a:cubicBezTo>
                  <a:pt x="7394631" y="4204655"/>
                  <a:pt x="7412720" y="4209704"/>
                  <a:pt x="7439644" y="4209704"/>
                </a:cubicBezTo>
                <a:lnTo>
                  <a:pt x="7979807" y="4207179"/>
                </a:lnTo>
                <a:cubicBezTo>
                  <a:pt x="8048800" y="4207179"/>
                  <a:pt x="8118634" y="4204235"/>
                  <a:pt x="8189309" y="4198345"/>
                </a:cubicBezTo>
                <a:cubicBezTo>
                  <a:pt x="8259985" y="4192455"/>
                  <a:pt x="8327295" y="4185304"/>
                  <a:pt x="8391238" y="4176890"/>
                </a:cubicBezTo>
                <a:cubicBezTo>
                  <a:pt x="8455184" y="4168476"/>
                  <a:pt x="8514080" y="4159221"/>
                  <a:pt x="8567928" y="4149124"/>
                </a:cubicBezTo>
                <a:cubicBezTo>
                  <a:pt x="8621776" y="4139028"/>
                  <a:pt x="8666368" y="4129773"/>
                  <a:pt x="8701706" y="4121359"/>
                </a:cubicBezTo>
                <a:lnTo>
                  <a:pt x="8701706" y="3879043"/>
                </a:lnTo>
                <a:cubicBezTo>
                  <a:pt x="8652906" y="3889140"/>
                  <a:pt x="8598638" y="3899236"/>
                  <a:pt x="8538900" y="3909333"/>
                </a:cubicBezTo>
                <a:cubicBezTo>
                  <a:pt x="8479163" y="3919429"/>
                  <a:pt x="8416480" y="3927843"/>
                  <a:pt x="8350853" y="3934574"/>
                </a:cubicBezTo>
                <a:cubicBezTo>
                  <a:pt x="8286909" y="3942988"/>
                  <a:pt x="8222964" y="3949719"/>
                  <a:pt x="8159019" y="3954767"/>
                </a:cubicBezTo>
                <a:cubicBezTo>
                  <a:pt x="8095075" y="3959815"/>
                  <a:pt x="8037020" y="3962339"/>
                  <a:pt x="7984855" y="3962339"/>
                </a:cubicBezTo>
                <a:lnTo>
                  <a:pt x="7656719" y="3964864"/>
                </a:lnTo>
                <a:lnTo>
                  <a:pt x="7656719" y="2596788"/>
                </a:lnTo>
                <a:close/>
                <a:moveTo>
                  <a:pt x="750475" y="2594264"/>
                </a:moveTo>
                <a:lnTo>
                  <a:pt x="750475" y="2836580"/>
                </a:lnTo>
                <a:lnTo>
                  <a:pt x="1492568" y="2836580"/>
                </a:lnTo>
                <a:cubicBezTo>
                  <a:pt x="1447134" y="3025048"/>
                  <a:pt x="1352058" y="3182385"/>
                  <a:pt x="1207342" y="3308591"/>
                </a:cubicBezTo>
                <a:cubicBezTo>
                  <a:pt x="1062625" y="3434797"/>
                  <a:pt x="869109" y="3530714"/>
                  <a:pt x="626793" y="3596341"/>
                </a:cubicBezTo>
                <a:lnTo>
                  <a:pt x="803482" y="3803319"/>
                </a:lnTo>
                <a:cubicBezTo>
                  <a:pt x="1114790" y="3700672"/>
                  <a:pt x="1353741" y="3554693"/>
                  <a:pt x="1520333" y="3365384"/>
                </a:cubicBezTo>
                <a:cubicBezTo>
                  <a:pt x="1686925" y="3176074"/>
                  <a:pt x="1785367" y="2942593"/>
                  <a:pt x="1815656" y="2664939"/>
                </a:cubicBezTo>
                <a:cubicBezTo>
                  <a:pt x="1815656" y="2639698"/>
                  <a:pt x="1810187" y="2621608"/>
                  <a:pt x="1799249" y="2610671"/>
                </a:cubicBezTo>
                <a:cubicBezTo>
                  <a:pt x="1788311" y="2599733"/>
                  <a:pt x="1770222" y="2594264"/>
                  <a:pt x="1744980" y="2594264"/>
                </a:cubicBezTo>
                <a:close/>
                <a:moveTo>
                  <a:pt x="3309176" y="2586691"/>
                </a:moveTo>
                <a:lnTo>
                  <a:pt x="3309176" y="3071323"/>
                </a:lnTo>
                <a:cubicBezTo>
                  <a:pt x="3307494" y="3293446"/>
                  <a:pt x="3257852" y="3497480"/>
                  <a:pt x="3160253" y="3683424"/>
                </a:cubicBezTo>
                <a:cubicBezTo>
                  <a:pt x="3062653" y="3869367"/>
                  <a:pt x="2910364" y="4027125"/>
                  <a:pt x="2703386" y="4156697"/>
                </a:cubicBezTo>
                <a:lnTo>
                  <a:pt x="2935606" y="4343482"/>
                </a:lnTo>
                <a:cubicBezTo>
                  <a:pt x="2992819" y="4303096"/>
                  <a:pt x="3048770" y="4256820"/>
                  <a:pt x="3103460" y="4204655"/>
                </a:cubicBezTo>
                <a:cubicBezTo>
                  <a:pt x="3158149" y="4152490"/>
                  <a:pt x="3209053" y="4098642"/>
                  <a:pt x="3256169" y="4043111"/>
                </a:cubicBezTo>
                <a:cubicBezTo>
                  <a:pt x="3303287" y="3987581"/>
                  <a:pt x="3344514" y="3930788"/>
                  <a:pt x="3379851" y="3872733"/>
                </a:cubicBezTo>
                <a:cubicBezTo>
                  <a:pt x="3415189" y="3814678"/>
                  <a:pt x="3442113" y="3757885"/>
                  <a:pt x="3460624" y="3702354"/>
                </a:cubicBezTo>
                <a:cubicBezTo>
                  <a:pt x="3509424" y="3813416"/>
                  <a:pt x="3580940" y="3921112"/>
                  <a:pt x="3675174" y="4025443"/>
                </a:cubicBezTo>
                <a:cubicBezTo>
                  <a:pt x="3769408" y="4129773"/>
                  <a:pt x="3870373" y="4218959"/>
                  <a:pt x="3978069" y="4293000"/>
                </a:cubicBezTo>
                <a:lnTo>
                  <a:pt x="4190096" y="4101166"/>
                </a:lnTo>
                <a:cubicBezTo>
                  <a:pt x="3993214" y="3980008"/>
                  <a:pt x="3846814" y="3836133"/>
                  <a:pt x="3750898" y="3669541"/>
                </a:cubicBezTo>
                <a:cubicBezTo>
                  <a:pt x="3654981" y="3502949"/>
                  <a:pt x="3607023" y="3308591"/>
                  <a:pt x="3607023" y="3086468"/>
                </a:cubicBezTo>
                <a:lnTo>
                  <a:pt x="3607023" y="2586691"/>
                </a:lnTo>
                <a:close/>
                <a:moveTo>
                  <a:pt x="10922175" y="2503395"/>
                </a:moveTo>
                <a:lnTo>
                  <a:pt x="10922175" y="4759963"/>
                </a:lnTo>
                <a:lnTo>
                  <a:pt x="11204876" y="4759963"/>
                </a:lnTo>
                <a:lnTo>
                  <a:pt x="11204876" y="3530714"/>
                </a:lnTo>
                <a:lnTo>
                  <a:pt x="11510296" y="3530714"/>
                </a:lnTo>
                <a:lnTo>
                  <a:pt x="11510296" y="3275777"/>
                </a:lnTo>
                <a:lnTo>
                  <a:pt x="11204876" y="3275777"/>
                </a:lnTo>
                <a:lnTo>
                  <a:pt x="11204876" y="2503395"/>
                </a:lnTo>
                <a:close/>
                <a:moveTo>
                  <a:pt x="8795099" y="2503395"/>
                </a:moveTo>
                <a:lnTo>
                  <a:pt x="8795099" y="4762487"/>
                </a:lnTo>
                <a:lnTo>
                  <a:pt x="9080325" y="4762487"/>
                </a:lnTo>
                <a:lnTo>
                  <a:pt x="9080325" y="2503395"/>
                </a:lnTo>
                <a:close/>
                <a:moveTo>
                  <a:pt x="6564535" y="2503395"/>
                </a:moveTo>
                <a:lnTo>
                  <a:pt x="6564535" y="3805844"/>
                </a:lnTo>
                <a:lnTo>
                  <a:pt x="6849761" y="3805844"/>
                </a:lnTo>
                <a:lnTo>
                  <a:pt x="6849761" y="3295970"/>
                </a:lnTo>
                <a:lnTo>
                  <a:pt x="7142559" y="3295970"/>
                </a:lnTo>
                <a:lnTo>
                  <a:pt x="7142559" y="3056178"/>
                </a:lnTo>
                <a:lnTo>
                  <a:pt x="6849761" y="3056178"/>
                </a:lnTo>
                <a:lnTo>
                  <a:pt x="6849761" y="2503395"/>
                </a:lnTo>
                <a:close/>
                <a:moveTo>
                  <a:pt x="4316302" y="2503395"/>
                </a:moveTo>
                <a:lnTo>
                  <a:pt x="4316302" y="4762487"/>
                </a:lnTo>
                <a:lnTo>
                  <a:pt x="4599004" y="4762487"/>
                </a:lnTo>
                <a:lnTo>
                  <a:pt x="4599004" y="3608962"/>
                </a:lnTo>
                <a:lnTo>
                  <a:pt x="4909471" y="3608962"/>
                </a:lnTo>
                <a:lnTo>
                  <a:pt x="4909471" y="3354025"/>
                </a:lnTo>
                <a:lnTo>
                  <a:pt x="4599004" y="3354025"/>
                </a:lnTo>
                <a:lnTo>
                  <a:pt x="4599004" y="2503395"/>
                </a:lnTo>
                <a:close/>
                <a:moveTo>
                  <a:pt x="2153889" y="2500871"/>
                </a:moveTo>
                <a:lnTo>
                  <a:pt x="2153889" y="3780602"/>
                </a:lnTo>
                <a:lnTo>
                  <a:pt x="2439115" y="3780602"/>
                </a:lnTo>
                <a:lnTo>
                  <a:pt x="2439115" y="3240440"/>
                </a:lnTo>
                <a:lnTo>
                  <a:pt x="2734438" y="3240440"/>
                </a:lnTo>
                <a:lnTo>
                  <a:pt x="2734438" y="3000648"/>
                </a:lnTo>
                <a:lnTo>
                  <a:pt x="2439115" y="3000648"/>
                </a:lnTo>
                <a:lnTo>
                  <a:pt x="2439115" y="2500871"/>
                </a:lnTo>
                <a:close/>
                <a:moveTo>
                  <a:pt x="5370624" y="2493298"/>
                </a:moveTo>
                <a:lnTo>
                  <a:pt x="5370624" y="2702801"/>
                </a:lnTo>
                <a:lnTo>
                  <a:pt x="6074855" y="2702801"/>
                </a:lnTo>
                <a:lnTo>
                  <a:pt x="6074855" y="24932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797630"/>
                </a:lnTo>
                <a:lnTo>
                  <a:pt x="0" y="6797630"/>
                </a:lnTo>
                <a:close/>
              </a:path>
            </a:pathLst>
          </a:custGeom>
          <a:solidFill>
            <a:schemeClr val="tx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>
              <a:defRPr/>
            </a:pPr>
            <a:endParaRPr lang="ko-KR" altLang="en-US" sz="8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4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1665882" y="2596711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14009289" y="2539511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1141334" y="399557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167E8-9F92-4302-9EA6-C6119D42E215}"/>
              </a:ext>
            </a:extLst>
          </p:cNvPr>
          <p:cNvSpPr txBox="1"/>
          <p:nvPr/>
        </p:nvSpPr>
        <p:spPr>
          <a:xfrm>
            <a:off x="14009289" y="3940526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F4B23A7C-E021-800C-5D2D-47EC60B2001E}"/>
              </a:ext>
            </a:extLst>
          </p:cNvPr>
          <p:cNvSpPr/>
          <p:nvPr/>
        </p:nvSpPr>
        <p:spPr>
          <a:xfrm>
            <a:off x="5104303" y="-990006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806BFA-D417-8547-EC66-D2A355C2E49A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677C8DB8-C5D6-7A7F-4135-138FE339BA1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C2524E-0980-0A60-9A16-D9B104C348B2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1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4679FAF-F01B-50B3-6995-6278F3705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53" y="3030964"/>
            <a:ext cx="4970293" cy="4032565"/>
          </a:xfrm>
          <a:prstGeom prst="rect">
            <a:avLst/>
          </a:prstGeom>
        </p:spPr>
      </p:pic>
      <p:pic>
        <p:nvPicPr>
          <p:cNvPr id="2" name="그래픽 3" descr="지팡이를 사용하는 나이 든 남자">
            <a:extLst>
              <a:ext uri="{FF2B5EF4-FFF2-40B4-BE49-F238E27FC236}">
                <a16:creationId xmlns:a16="http://schemas.microsoft.com/office/drawing/2014/main" id="{02FC9FA2-A77B-A518-7F8A-A6C7954D3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6540" y="3509984"/>
            <a:ext cx="2613216" cy="5535892"/>
          </a:xfrm>
          <a:prstGeom prst="rect">
            <a:avLst/>
          </a:prstGeom>
        </p:spPr>
      </p:pic>
      <p:pic>
        <p:nvPicPr>
          <p:cNvPr id="4" name="그래픽 4" descr="막대를 사용하는 시각 장애가 있는 여자">
            <a:extLst>
              <a:ext uri="{FF2B5EF4-FFF2-40B4-BE49-F238E27FC236}">
                <a16:creationId xmlns:a16="http://schemas.microsoft.com/office/drawing/2014/main" id="{B4F9DC05-0E1E-C959-9FA8-99A5C489D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0693" y="3541996"/>
            <a:ext cx="1809509" cy="5471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60FF0-2452-4ADF-C9AB-89300D04A17A}"/>
              </a:ext>
            </a:extLst>
          </p:cNvPr>
          <p:cNvSpPr txBox="1"/>
          <p:nvPr/>
        </p:nvSpPr>
        <p:spPr>
          <a:xfrm>
            <a:off x="884470" y="760330"/>
            <a:ext cx="76185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 길에는 나갈 때 까지 이정표가 있습니다</a:t>
            </a: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05BE2-56D6-7B5B-4411-1CE84464DB5C}"/>
              </a:ext>
            </a:extLst>
          </p:cNvPr>
          <p:cNvSpPr txBox="1"/>
          <p:nvPr/>
        </p:nvSpPr>
        <p:spPr>
          <a:xfrm>
            <a:off x="884470" y="1570136"/>
            <a:ext cx="76185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디지털 시대의 이정표가 되어드리겠습니다</a:t>
            </a: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0DCDE-546F-8284-F7CB-CF681C6B9AE4}"/>
              </a:ext>
            </a:extLst>
          </p:cNvPr>
          <p:cNvSpPr txBox="1"/>
          <p:nvPr/>
        </p:nvSpPr>
        <p:spPr>
          <a:xfrm>
            <a:off x="-289636201" y="-93539233"/>
            <a:ext cx="321838137" cy="193454149"/>
          </a:xfrm>
          <a:custGeom>
            <a:avLst/>
            <a:gdLst/>
            <a:ahLst/>
            <a:cxnLst/>
            <a:rect l="l" t="t" r="r" b="b"/>
            <a:pathLst>
              <a:path w="12192000" h="6797630">
                <a:moveTo>
                  <a:pt x="5663422" y="4310669"/>
                </a:moveTo>
                <a:lnTo>
                  <a:pt x="6567059" y="4310669"/>
                </a:lnTo>
                <a:lnTo>
                  <a:pt x="6567059" y="4520171"/>
                </a:lnTo>
                <a:lnTo>
                  <a:pt x="5663422" y="4520171"/>
                </a:lnTo>
                <a:close/>
                <a:moveTo>
                  <a:pt x="1250252" y="4106214"/>
                </a:moveTo>
                <a:lnTo>
                  <a:pt x="2158937" y="4106214"/>
                </a:lnTo>
                <a:lnTo>
                  <a:pt x="2158937" y="4502502"/>
                </a:lnTo>
                <a:lnTo>
                  <a:pt x="1250252" y="4502502"/>
                </a:lnTo>
                <a:close/>
                <a:moveTo>
                  <a:pt x="5378197" y="3899236"/>
                </a:moveTo>
                <a:lnTo>
                  <a:pt x="5378197" y="4671618"/>
                </a:lnTo>
                <a:cubicBezTo>
                  <a:pt x="5378197" y="4698542"/>
                  <a:pt x="5383245" y="4717053"/>
                  <a:pt x="5393341" y="4727149"/>
                </a:cubicBezTo>
                <a:cubicBezTo>
                  <a:pt x="5403438" y="4737246"/>
                  <a:pt x="5421948" y="4742294"/>
                  <a:pt x="5448872" y="4742294"/>
                </a:cubicBezTo>
                <a:lnTo>
                  <a:pt x="6779086" y="4742294"/>
                </a:lnTo>
                <a:cubicBezTo>
                  <a:pt x="6804327" y="4742294"/>
                  <a:pt x="6822417" y="4737246"/>
                  <a:pt x="6833354" y="4727149"/>
                </a:cubicBezTo>
                <a:cubicBezTo>
                  <a:pt x="6844292" y="4717053"/>
                  <a:pt x="6849761" y="4698542"/>
                  <a:pt x="6849761" y="4671618"/>
                </a:cubicBezTo>
                <a:lnTo>
                  <a:pt x="6849761" y="3899236"/>
                </a:lnTo>
                <a:lnTo>
                  <a:pt x="6567059" y="3899236"/>
                </a:lnTo>
                <a:lnTo>
                  <a:pt x="6567059" y="4096118"/>
                </a:lnTo>
                <a:lnTo>
                  <a:pt x="5663422" y="4096118"/>
                </a:lnTo>
                <a:lnTo>
                  <a:pt x="5663422" y="3899236"/>
                </a:lnTo>
                <a:close/>
                <a:moveTo>
                  <a:pt x="1038225" y="3868947"/>
                </a:moveTo>
                <a:cubicBezTo>
                  <a:pt x="1011301" y="3868947"/>
                  <a:pt x="992791" y="3874416"/>
                  <a:pt x="982695" y="3885354"/>
                </a:cubicBezTo>
                <a:cubicBezTo>
                  <a:pt x="972598" y="3896291"/>
                  <a:pt x="967550" y="3914381"/>
                  <a:pt x="967550" y="3939622"/>
                </a:cubicBezTo>
                <a:lnTo>
                  <a:pt x="967550" y="4666570"/>
                </a:lnTo>
                <a:cubicBezTo>
                  <a:pt x="967550" y="4693494"/>
                  <a:pt x="972598" y="4712004"/>
                  <a:pt x="982695" y="4722101"/>
                </a:cubicBezTo>
                <a:cubicBezTo>
                  <a:pt x="992791" y="4732197"/>
                  <a:pt x="1011301" y="4737246"/>
                  <a:pt x="1038225" y="4737246"/>
                </a:cubicBezTo>
                <a:lnTo>
                  <a:pt x="2370963" y="4737246"/>
                </a:lnTo>
                <a:cubicBezTo>
                  <a:pt x="2396205" y="4737246"/>
                  <a:pt x="2414294" y="4732197"/>
                  <a:pt x="2425232" y="4722101"/>
                </a:cubicBezTo>
                <a:cubicBezTo>
                  <a:pt x="2436170" y="4712004"/>
                  <a:pt x="2441639" y="4693494"/>
                  <a:pt x="2441639" y="4666570"/>
                </a:cubicBezTo>
                <a:lnTo>
                  <a:pt x="2441639" y="3939622"/>
                </a:lnTo>
                <a:cubicBezTo>
                  <a:pt x="2441639" y="3914381"/>
                  <a:pt x="2436170" y="3896291"/>
                  <a:pt x="2425232" y="3885354"/>
                </a:cubicBezTo>
                <a:cubicBezTo>
                  <a:pt x="2414294" y="3874416"/>
                  <a:pt x="2396205" y="3868947"/>
                  <a:pt x="2370963" y="3868947"/>
                </a:cubicBezTo>
                <a:close/>
                <a:moveTo>
                  <a:pt x="5726525" y="3308591"/>
                </a:moveTo>
                <a:cubicBezTo>
                  <a:pt x="5814028" y="3308591"/>
                  <a:pt x="5885125" y="3322053"/>
                  <a:pt x="5939814" y="3348977"/>
                </a:cubicBezTo>
                <a:cubicBezTo>
                  <a:pt x="5994503" y="3375901"/>
                  <a:pt x="6021848" y="3412080"/>
                  <a:pt x="6021848" y="3457514"/>
                </a:cubicBezTo>
                <a:cubicBezTo>
                  <a:pt x="6021848" y="3506314"/>
                  <a:pt x="5994503" y="3541652"/>
                  <a:pt x="5939814" y="3563528"/>
                </a:cubicBezTo>
                <a:cubicBezTo>
                  <a:pt x="5885125" y="3585403"/>
                  <a:pt x="5814028" y="3596341"/>
                  <a:pt x="5726525" y="3596341"/>
                </a:cubicBezTo>
                <a:cubicBezTo>
                  <a:pt x="5637340" y="3596341"/>
                  <a:pt x="5565822" y="3585403"/>
                  <a:pt x="5511975" y="3563528"/>
                </a:cubicBezTo>
                <a:cubicBezTo>
                  <a:pt x="5458127" y="3541652"/>
                  <a:pt x="5431203" y="3506314"/>
                  <a:pt x="5431203" y="3457514"/>
                </a:cubicBezTo>
                <a:cubicBezTo>
                  <a:pt x="5431203" y="3412080"/>
                  <a:pt x="5458127" y="3375901"/>
                  <a:pt x="5511975" y="3348977"/>
                </a:cubicBezTo>
                <a:cubicBezTo>
                  <a:pt x="5565822" y="3322053"/>
                  <a:pt x="5637340" y="3308591"/>
                  <a:pt x="5726525" y="3308591"/>
                </a:cubicBezTo>
                <a:close/>
                <a:moveTo>
                  <a:pt x="5726525" y="3119282"/>
                </a:moveTo>
                <a:cubicBezTo>
                  <a:pt x="5536374" y="3119282"/>
                  <a:pt x="5390817" y="3152095"/>
                  <a:pt x="5289852" y="3217723"/>
                </a:cubicBezTo>
                <a:cubicBezTo>
                  <a:pt x="5188887" y="3283350"/>
                  <a:pt x="5138405" y="3362439"/>
                  <a:pt x="5138405" y="3454990"/>
                </a:cubicBezTo>
                <a:cubicBezTo>
                  <a:pt x="5138405" y="3549224"/>
                  <a:pt x="5189308" y="3629575"/>
                  <a:pt x="5291114" y="3696044"/>
                </a:cubicBezTo>
                <a:cubicBezTo>
                  <a:pt x="5392921" y="3762513"/>
                  <a:pt x="5538057" y="3795747"/>
                  <a:pt x="5726525" y="3795747"/>
                </a:cubicBezTo>
                <a:cubicBezTo>
                  <a:pt x="5913311" y="3795747"/>
                  <a:pt x="6058027" y="3762513"/>
                  <a:pt x="6160675" y="3696044"/>
                </a:cubicBezTo>
                <a:cubicBezTo>
                  <a:pt x="6263323" y="3629575"/>
                  <a:pt x="6314647" y="3549224"/>
                  <a:pt x="6314647" y="3454990"/>
                </a:cubicBezTo>
                <a:cubicBezTo>
                  <a:pt x="6314647" y="3362439"/>
                  <a:pt x="6263743" y="3283350"/>
                  <a:pt x="6161937" y="3217723"/>
                </a:cubicBezTo>
                <a:cubicBezTo>
                  <a:pt x="6060131" y="3152095"/>
                  <a:pt x="5914994" y="3119282"/>
                  <a:pt x="5726525" y="3119282"/>
                </a:cubicBezTo>
                <a:close/>
                <a:moveTo>
                  <a:pt x="5067729" y="2829007"/>
                </a:moveTo>
                <a:lnTo>
                  <a:pt x="5067729" y="3035985"/>
                </a:lnTo>
                <a:lnTo>
                  <a:pt x="6387846" y="3035985"/>
                </a:lnTo>
                <a:lnTo>
                  <a:pt x="6387846" y="2829007"/>
                </a:lnTo>
                <a:close/>
                <a:moveTo>
                  <a:pt x="9617202" y="2637174"/>
                </a:moveTo>
                <a:cubicBezTo>
                  <a:pt x="9590278" y="2637174"/>
                  <a:pt x="9571768" y="2642643"/>
                  <a:pt x="9561671" y="2653580"/>
                </a:cubicBezTo>
                <a:cubicBezTo>
                  <a:pt x="9551574" y="2664518"/>
                  <a:pt x="9546526" y="2682608"/>
                  <a:pt x="9546526" y="2707849"/>
                </a:cubicBezTo>
                <a:lnTo>
                  <a:pt x="9546526" y="4144076"/>
                </a:lnTo>
                <a:cubicBezTo>
                  <a:pt x="9546526" y="4171000"/>
                  <a:pt x="9551154" y="4189510"/>
                  <a:pt x="9560409" y="4199607"/>
                </a:cubicBezTo>
                <a:cubicBezTo>
                  <a:pt x="9569664" y="4209704"/>
                  <a:pt x="9587753" y="4214752"/>
                  <a:pt x="9614677" y="4214752"/>
                </a:cubicBezTo>
                <a:lnTo>
                  <a:pt x="9998345" y="4214752"/>
                </a:lnTo>
                <a:cubicBezTo>
                  <a:pt x="10087531" y="4214752"/>
                  <a:pt x="10177979" y="4211386"/>
                  <a:pt x="10269688" y="4204655"/>
                </a:cubicBezTo>
                <a:cubicBezTo>
                  <a:pt x="10361398" y="4197924"/>
                  <a:pt x="10445956" y="4189510"/>
                  <a:pt x="10523363" y="4179414"/>
                </a:cubicBezTo>
                <a:cubicBezTo>
                  <a:pt x="10600769" y="4169318"/>
                  <a:pt x="10666817" y="4160062"/>
                  <a:pt x="10721507" y="4151649"/>
                </a:cubicBezTo>
                <a:cubicBezTo>
                  <a:pt x="10776197" y="4143235"/>
                  <a:pt x="10812796" y="4137345"/>
                  <a:pt x="10831306" y="4133980"/>
                </a:cubicBezTo>
                <a:lnTo>
                  <a:pt x="10831306" y="3891664"/>
                </a:lnTo>
                <a:cubicBezTo>
                  <a:pt x="10816162" y="3895029"/>
                  <a:pt x="10781665" y="3901340"/>
                  <a:pt x="10727817" y="3910595"/>
                </a:cubicBezTo>
                <a:cubicBezTo>
                  <a:pt x="10673969" y="3919850"/>
                  <a:pt x="10611707" y="3928684"/>
                  <a:pt x="10541032" y="3937098"/>
                </a:cubicBezTo>
                <a:cubicBezTo>
                  <a:pt x="10470356" y="3945512"/>
                  <a:pt x="10395894" y="3953084"/>
                  <a:pt x="10317647" y="3959815"/>
                </a:cubicBezTo>
                <a:cubicBezTo>
                  <a:pt x="10239399" y="3966546"/>
                  <a:pt x="10169985" y="3969912"/>
                  <a:pt x="10109406" y="3969912"/>
                </a:cubicBezTo>
                <a:lnTo>
                  <a:pt x="9829228" y="3969912"/>
                </a:lnTo>
                <a:lnTo>
                  <a:pt x="9829228" y="2876965"/>
                </a:lnTo>
                <a:lnTo>
                  <a:pt x="10583942" y="2876965"/>
                </a:lnTo>
                <a:lnTo>
                  <a:pt x="10583942" y="2637174"/>
                </a:lnTo>
                <a:close/>
                <a:moveTo>
                  <a:pt x="7371493" y="2596788"/>
                </a:moveTo>
                <a:lnTo>
                  <a:pt x="7371493" y="4139028"/>
                </a:lnTo>
                <a:cubicBezTo>
                  <a:pt x="7371493" y="4165952"/>
                  <a:pt x="7376121" y="4184462"/>
                  <a:pt x="7385375" y="4194559"/>
                </a:cubicBezTo>
                <a:cubicBezTo>
                  <a:pt x="7394631" y="4204655"/>
                  <a:pt x="7412720" y="4209704"/>
                  <a:pt x="7439644" y="4209704"/>
                </a:cubicBezTo>
                <a:lnTo>
                  <a:pt x="7979807" y="4207179"/>
                </a:lnTo>
                <a:cubicBezTo>
                  <a:pt x="8048800" y="4207179"/>
                  <a:pt x="8118634" y="4204235"/>
                  <a:pt x="8189309" y="4198345"/>
                </a:cubicBezTo>
                <a:cubicBezTo>
                  <a:pt x="8259985" y="4192455"/>
                  <a:pt x="8327295" y="4185304"/>
                  <a:pt x="8391238" y="4176890"/>
                </a:cubicBezTo>
                <a:cubicBezTo>
                  <a:pt x="8455184" y="4168476"/>
                  <a:pt x="8514080" y="4159221"/>
                  <a:pt x="8567928" y="4149124"/>
                </a:cubicBezTo>
                <a:cubicBezTo>
                  <a:pt x="8621776" y="4139028"/>
                  <a:pt x="8666368" y="4129773"/>
                  <a:pt x="8701706" y="4121359"/>
                </a:cubicBezTo>
                <a:lnTo>
                  <a:pt x="8701706" y="3879043"/>
                </a:lnTo>
                <a:cubicBezTo>
                  <a:pt x="8652906" y="3889140"/>
                  <a:pt x="8598638" y="3899236"/>
                  <a:pt x="8538900" y="3909333"/>
                </a:cubicBezTo>
                <a:cubicBezTo>
                  <a:pt x="8479163" y="3919429"/>
                  <a:pt x="8416480" y="3927843"/>
                  <a:pt x="8350853" y="3934574"/>
                </a:cubicBezTo>
                <a:cubicBezTo>
                  <a:pt x="8286909" y="3942988"/>
                  <a:pt x="8222964" y="3949719"/>
                  <a:pt x="8159019" y="3954767"/>
                </a:cubicBezTo>
                <a:cubicBezTo>
                  <a:pt x="8095075" y="3959815"/>
                  <a:pt x="8037020" y="3962339"/>
                  <a:pt x="7984855" y="3962339"/>
                </a:cubicBezTo>
                <a:lnTo>
                  <a:pt x="7656719" y="3964864"/>
                </a:lnTo>
                <a:lnTo>
                  <a:pt x="7656719" y="2596788"/>
                </a:lnTo>
                <a:close/>
                <a:moveTo>
                  <a:pt x="750475" y="2594264"/>
                </a:moveTo>
                <a:lnTo>
                  <a:pt x="750475" y="2836580"/>
                </a:lnTo>
                <a:lnTo>
                  <a:pt x="1492568" y="2836580"/>
                </a:lnTo>
                <a:cubicBezTo>
                  <a:pt x="1447134" y="3025048"/>
                  <a:pt x="1352058" y="3182385"/>
                  <a:pt x="1207342" y="3308591"/>
                </a:cubicBezTo>
                <a:cubicBezTo>
                  <a:pt x="1062625" y="3434797"/>
                  <a:pt x="869109" y="3530714"/>
                  <a:pt x="626793" y="3596341"/>
                </a:cubicBezTo>
                <a:lnTo>
                  <a:pt x="803482" y="3803319"/>
                </a:lnTo>
                <a:cubicBezTo>
                  <a:pt x="1114790" y="3700672"/>
                  <a:pt x="1353741" y="3554693"/>
                  <a:pt x="1520333" y="3365384"/>
                </a:cubicBezTo>
                <a:cubicBezTo>
                  <a:pt x="1686925" y="3176074"/>
                  <a:pt x="1785367" y="2942593"/>
                  <a:pt x="1815656" y="2664939"/>
                </a:cubicBezTo>
                <a:cubicBezTo>
                  <a:pt x="1815656" y="2639698"/>
                  <a:pt x="1810187" y="2621608"/>
                  <a:pt x="1799249" y="2610671"/>
                </a:cubicBezTo>
                <a:cubicBezTo>
                  <a:pt x="1788311" y="2599733"/>
                  <a:pt x="1770222" y="2594264"/>
                  <a:pt x="1744980" y="2594264"/>
                </a:cubicBezTo>
                <a:close/>
                <a:moveTo>
                  <a:pt x="3309176" y="2586691"/>
                </a:moveTo>
                <a:lnTo>
                  <a:pt x="3309176" y="3071323"/>
                </a:lnTo>
                <a:cubicBezTo>
                  <a:pt x="3307494" y="3293446"/>
                  <a:pt x="3257852" y="3497480"/>
                  <a:pt x="3160253" y="3683424"/>
                </a:cubicBezTo>
                <a:cubicBezTo>
                  <a:pt x="3062653" y="3869367"/>
                  <a:pt x="2910364" y="4027125"/>
                  <a:pt x="2703386" y="4156697"/>
                </a:cubicBezTo>
                <a:lnTo>
                  <a:pt x="2935606" y="4343482"/>
                </a:lnTo>
                <a:cubicBezTo>
                  <a:pt x="2992819" y="4303096"/>
                  <a:pt x="3048770" y="4256820"/>
                  <a:pt x="3103460" y="4204655"/>
                </a:cubicBezTo>
                <a:cubicBezTo>
                  <a:pt x="3158149" y="4152490"/>
                  <a:pt x="3209053" y="4098642"/>
                  <a:pt x="3256169" y="4043111"/>
                </a:cubicBezTo>
                <a:cubicBezTo>
                  <a:pt x="3303287" y="3987581"/>
                  <a:pt x="3344514" y="3930788"/>
                  <a:pt x="3379851" y="3872733"/>
                </a:cubicBezTo>
                <a:cubicBezTo>
                  <a:pt x="3415189" y="3814678"/>
                  <a:pt x="3442113" y="3757885"/>
                  <a:pt x="3460624" y="3702354"/>
                </a:cubicBezTo>
                <a:cubicBezTo>
                  <a:pt x="3509424" y="3813416"/>
                  <a:pt x="3580940" y="3921112"/>
                  <a:pt x="3675174" y="4025443"/>
                </a:cubicBezTo>
                <a:cubicBezTo>
                  <a:pt x="3769408" y="4129773"/>
                  <a:pt x="3870373" y="4218959"/>
                  <a:pt x="3978069" y="4293000"/>
                </a:cubicBezTo>
                <a:lnTo>
                  <a:pt x="4190096" y="4101166"/>
                </a:lnTo>
                <a:cubicBezTo>
                  <a:pt x="3993214" y="3980008"/>
                  <a:pt x="3846814" y="3836133"/>
                  <a:pt x="3750898" y="3669541"/>
                </a:cubicBezTo>
                <a:cubicBezTo>
                  <a:pt x="3654981" y="3502949"/>
                  <a:pt x="3607023" y="3308591"/>
                  <a:pt x="3607023" y="3086468"/>
                </a:cubicBezTo>
                <a:lnTo>
                  <a:pt x="3607023" y="2586691"/>
                </a:lnTo>
                <a:close/>
                <a:moveTo>
                  <a:pt x="10922175" y="2503395"/>
                </a:moveTo>
                <a:lnTo>
                  <a:pt x="10922175" y="4759963"/>
                </a:lnTo>
                <a:lnTo>
                  <a:pt x="11204876" y="4759963"/>
                </a:lnTo>
                <a:lnTo>
                  <a:pt x="11204876" y="3530714"/>
                </a:lnTo>
                <a:lnTo>
                  <a:pt x="11510296" y="3530714"/>
                </a:lnTo>
                <a:lnTo>
                  <a:pt x="11510296" y="3275777"/>
                </a:lnTo>
                <a:lnTo>
                  <a:pt x="11204876" y="3275777"/>
                </a:lnTo>
                <a:lnTo>
                  <a:pt x="11204876" y="2503395"/>
                </a:lnTo>
                <a:close/>
                <a:moveTo>
                  <a:pt x="8795099" y="2503395"/>
                </a:moveTo>
                <a:lnTo>
                  <a:pt x="8795099" y="4762487"/>
                </a:lnTo>
                <a:lnTo>
                  <a:pt x="9080325" y="4762487"/>
                </a:lnTo>
                <a:lnTo>
                  <a:pt x="9080325" y="2503395"/>
                </a:lnTo>
                <a:close/>
                <a:moveTo>
                  <a:pt x="6564535" y="2503395"/>
                </a:moveTo>
                <a:lnTo>
                  <a:pt x="6564535" y="3805844"/>
                </a:lnTo>
                <a:lnTo>
                  <a:pt x="6849761" y="3805844"/>
                </a:lnTo>
                <a:lnTo>
                  <a:pt x="6849761" y="3295970"/>
                </a:lnTo>
                <a:lnTo>
                  <a:pt x="7142559" y="3295970"/>
                </a:lnTo>
                <a:lnTo>
                  <a:pt x="7142559" y="3056178"/>
                </a:lnTo>
                <a:lnTo>
                  <a:pt x="6849761" y="3056178"/>
                </a:lnTo>
                <a:lnTo>
                  <a:pt x="6849761" y="2503395"/>
                </a:lnTo>
                <a:close/>
                <a:moveTo>
                  <a:pt x="4316302" y="2503395"/>
                </a:moveTo>
                <a:lnTo>
                  <a:pt x="4316302" y="4762487"/>
                </a:lnTo>
                <a:lnTo>
                  <a:pt x="4599004" y="4762487"/>
                </a:lnTo>
                <a:lnTo>
                  <a:pt x="4599004" y="3608962"/>
                </a:lnTo>
                <a:lnTo>
                  <a:pt x="4909471" y="3608962"/>
                </a:lnTo>
                <a:lnTo>
                  <a:pt x="4909471" y="3354025"/>
                </a:lnTo>
                <a:lnTo>
                  <a:pt x="4599004" y="3354025"/>
                </a:lnTo>
                <a:lnTo>
                  <a:pt x="4599004" y="2503395"/>
                </a:lnTo>
                <a:close/>
                <a:moveTo>
                  <a:pt x="2153889" y="2500871"/>
                </a:moveTo>
                <a:lnTo>
                  <a:pt x="2153889" y="3780602"/>
                </a:lnTo>
                <a:lnTo>
                  <a:pt x="2439115" y="3780602"/>
                </a:lnTo>
                <a:lnTo>
                  <a:pt x="2439115" y="3240440"/>
                </a:lnTo>
                <a:lnTo>
                  <a:pt x="2734438" y="3240440"/>
                </a:lnTo>
                <a:lnTo>
                  <a:pt x="2734438" y="3000648"/>
                </a:lnTo>
                <a:lnTo>
                  <a:pt x="2439115" y="3000648"/>
                </a:lnTo>
                <a:lnTo>
                  <a:pt x="2439115" y="2500871"/>
                </a:lnTo>
                <a:close/>
                <a:moveTo>
                  <a:pt x="5370624" y="2493298"/>
                </a:moveTo>
                <a:lnTo>
                  <a:pt x="5370624" y="2702801"/>
                </a:lnTo>
                <a:lnTo>
                  <a:pt x="6074855" y="2702801"/>
                </a:lnTo>
                <a:lnTo>
                  <a:pt x="6074855" y="24932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797630"/>
                </a:lnTo>
                <a:lnTo>
                  <a:pt x="0" y="6797630"/>
                </a:lnTo>
                <a:close/>
              </a:path>
            </a:pathLst>
          </a:custGeom>
          <a:solidFill>
            <a:schemeClr val="tx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>
              <a:defRPr/>
            </a:pPr>
            <a:endParaRPr lang="ko-KR" altLang="en-US" sz="8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22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F7601-8E10-6963-0E12-2B1878F406E2}"/>
              </a:ext>
            </a:extLst>
          </p:cNvPr>
          <p:cNvSpPr txBox="1"/>
          <p:nvPr/>
        </p:nvSpPr>
        <p:spPr>
          <a:xfrm>
            <a:off x="1043166" y="172797"/>
            <a:ext cx="25218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APPENDIX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B01AE0-3C1D-C7D3-C52B-2B46F3FA3064}"/>
              </a:ext>
            </a:extLst>
          </p:cNvPr>
          <p:cNvCxnSpPr>
            <a:cxnSpLocks/>
          </p:cNvCxnSpPr>
          <p:nvPr/>
        </p:nvCxnSpPr>
        <p:spPr>
          <a:xfrm>
            <a:off x="616446" y="671864"/>
            <a:ext cx="103258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9028A3-B8BC-921A-15F2-58DECAD73609}"/>
              </a:ext>
            </a:extLst>
          </p:cNvPr>
          <p:cNvSpPr txBox="1"/>
          <p:nvPr/>
        </p:nvSpPr>
        <p:spPr>
          <a:xfrm>
            <a:off x="894421" y="1564373"/>
            <a:ext cx="316307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－ </a:t>
            </a:r>
            <a:r>
              <a:rPr lang="en-US" altLang="ko-KR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What we do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A1E4E-F66E-1676-C364-6101FAE1B8C9}"/>
              </a:ext>
            </a:extLst>
          </p:cNvPr>
          <p:cNvSpPr txBox="1"/>
          <p:nvPr/>
        </p:nvSpPr>
        <p:spPr>
          <a:xfrm>
            <a:off x="1223894" y="3534049"/>
            <a:ext cx="2160423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아쉬운 점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0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A83EA-033B-0E3E-8A7D-E52D0FD5F7F2}"/>
              </a:ext>
            </a:extLst>
          </p:cNvPr>
          <p:cNvSpPr txBox="1"/>
          <p:nvPr/>
        </p:nvSpPr>
        <p:spPr>
          <a:xfrm>
            <a:off x="914584" y="107375"/>
            <a:ext cx="218421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Rad-</a:t>
            </a:r>
            <a:r>
              <a:rPr lang="en-US" altLang="ko-KR" sz="32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NeRF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BAC88-1646-AF19-99E6-5855304C2A5B}"/>
              </a:ext>
            </a:extLst>
          </p:cNvPr>
          <p:cNvSpPr txBox="1"/>
          <p:nvPr/>
        </p:nvSpPr>
        <p:spPr>
          <a:xfrm>
            <a:off x="558984" y="1727010"/>
            <a:ext cx="1070845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Wav2Vec2 (Automatic Speech-recognition model)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정확도 낮음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22D00-FC9C-F6AD-81F6-64B866FCC008}"/>
              </a:ext>
            </a:extLst>
          </p:cNvPr>
          <p:cNvSpPr txBox="1"/>
          <p:nvPr/>
        </p:nvSpPr>
        <p:spPr>
          <a:xfrm>
            <a:off x="558984" y="2419160"/>
            <a:ext cx="85443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한국어 음소 변환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사전의 부재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RadNerf">
            <a:hlinkClick r:id="" action="ppaction://media"/>
            <a:extLst>
              <a:ext uri="{FF2B5EF4-FFF2-40B4-BE49-F238E27FC236}">
                <a16:creationId xmlns:a16="http://schemas.microsoft.com/office/drawing/2014/main" id="{52B403AD-F33F-7A01-C3F5-A04D076493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7263" y="3216830"/>
            <a:ext cx="3199845" cy="3199845"/>
          </a:xfrm>
          <a:prstGeom prst="rect">
            <a:avLst/>
          </a:prstGeom>
        </p:spPr>
      </p:pic>
      <p:pic>
        <p:nvPicPr>
          <p:cNvPr id="13" name="RadNerf2">
            <a:hlinkClick r:id="" action="ppaction://media"/>
            <a:extLst>
              <a:ext uri="{FF2B5EF4-FFF2-40B4-BE49-F238E27FC236}">
                <a16:creationId xmlns:a16="http://schemas.microsoft.com/office/drawing/2014/main" id="{2518D0FE-20AF-3DAC-1FD8-D6B5C7C4CC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14952" y="3230550"/>
            <a:ext cx="3088968" cy="308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8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6A315E7D-1222-CE94-48A1-7D87BD63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119E8C-3398-C98B-E205-BA9AA46127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1F0F2-3507-DA6F-D589-3C1BCAABECC8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22">
            <a:extLst>
              <a:ext uri="{FF2B5EF4-FFF2-40B4-BE49-F238E27FC236}">
                <a16:creationId xmlns:a16="http://schemas.microsoft.com/office/drawing/2014/main" id="{95CF024C-EA35-F66A-A0F0-383CC7916BD8}"/>
              </a:ext>
            </a:extLst>
          </p:cNvPr>
          <p:cNvGraphicFramePr>
            <a:graphicFrameLocks noGrp="1"/>
          </p:cNvGraphicFramePr>
          <p:nvPr/>
        </p:nvGraphicFramePr>
        <p:xfrm>
          <a:off x="2540540" y="4689543"/>
          <a:ext cx="7039741" cy="1558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992">
                  <a:extLst>
                    <a:ext uri="{9D8B030D-6E8A-4147-A177-3AD203B41FA5}">
                      <a16:colId xmlns:a16="http://schemas.microsoft.com/office/drawing/2014/main" val="237911337"/>
                    </a:ext>
                  </a:extLst>
                </a:gridCol>
                <a:gridCol w="1427345">
                  <a:extLst>
                    <a:ext uri="{9D8B030D-6E8A-4147-A177-3AD203B41FA5}">
                      <a16:colId xmlns:a16="http://schemas.microsoft.com/office/drawing/2014/main" val="775088204"/>
                    </a:ext>
                  </a:extLst>
                </a:gridCol>
                <a:gridCol w="2820838">
                  <a:extLst>
                    <a:ext uri="{9D8B030D-6E8A-4147-A177-3AD203B41FA5}">
                      <a16:colId xmlns:a16="http://schemas.microsoft.com/office/drawing/2014/main" val="137281035"/>
                    </a:ext>
                  </a:extLst>
                </a:gridCol>
                <a:gridCol w="2005566">
                  <a:extLst>
                    <a:ext uri="{9D8B030D-6E8A-4147-A177-3AD203B41FA5}">
                      <a16:colId xmlns:a16="http://schemas.microsoft.com/office/drawing/2014/main" val="1178919655"/>
                    </a:ext>
                  </a:extLst>
                </a:gridCol>
              </a:tblGrid>
              <a:tr h="496439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특징점별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Labeling Time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035141"/>
                  </a:ext>
                </a:extLst>
              </a:tr>
              <a:tr h="54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1 )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X, Y </a:t>
                      </a:r>
                      <a:r>
                        <a:rPr lang="ko-KR" altLang="en-US" sz="1600" dirty="0"/>
                        <a:t>좌표에 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9696"/>
                  </a:ext>
                </a:extLst>
              </a:tr>
              <a:tr h="519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Z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41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얼굴 움직임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18344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634872-A0C1-0942-6007-38FC6064D751}"/>
              </a:ext>
            </a:extLst>
          </p:cNvPr>
          <p:cNvGrpSpPr/>
          <p:nvPr/>
        </p:nvGrpSpPr>
        <p:grpSpPr>
          <a:xfrm>
            <a:off x="2327228" y="5243767"/>
            <a:ext cx="492984" cy="338430"/>
            <a:chOff x="272023" y="1632975"/>
            <a:chExt cx="806673" cy="573378"/>
          </a:xfrm>
        </p:grpSpPr>
        <p:sp>
          <p:nvSpPr>
            <p:cNvPr id="42" name="대각선 줄무늬 41">
              <a:extLst>
                <a:ext uri="{FF2B5EF4-FFF2-40B4-BE49-F238E27FC236}">
                  <a16:creationId xmlns:a16="http://schemas.microsoft.com/office/drawing/2014/main" id="{42BF7D15-F263-726B-0BD6-FB7350B1E85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D70EF1DA-2C73-7076-1546-AE63BAAFAD44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DA8AE1-2EAC-4B3E-F611-AD22889FCC4E}"/>
              </a:ext>
            </a:extLst>
          </p:cNvPr>
          <p:cNvGrpSpPr/>
          <p:nvPr/>
        </p:nvGrpSpPr>
        <p:grpSpPr>
          <a:xfrm>
            <a:off x="2990280" y="949729"/>
            <a:ext cx="6668906" cy="3357143"/>
            <a:chOff x="2573720" y="817649"/>
            <a:chExt cx="6668906" cy="33571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7C13F1-FD03-83D4-7436-1F5060172712}"/>
                </a:ext>
              </a:extLst>
            </p:cNvPr>
            <p:cNvSpPr txBox="1"/>
            <p:nvPr/>
          </p:nvSpPr>
          <p:spPr>
            <a:xfrm>
              <a:off x="2597986" y="817649"/>
              <a:ext cx="664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Face Landmark Auto-Labeling</a:t>
              </a:r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7D1A692-54E8-EA8E-8CFA-DA5508425981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 flipV="1">
              <a:off x="5413057" y="2222666"/>
              <a:ext cx="267213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그림 1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22D374E-D080-7CA4-3D9F-CB035EE79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5680270" y="1291084"/>
              <a:ext cx="2842235" cy="1863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 descr="사람, 인간의 얼굴, 벽, 목이(가) 표시된 사진&#10;&#10;자동 생성된 설명">
              <a:extLst>
                <a:ext uri="{FF2B5EF4-FFF2-40B4-BE49-F238E27FC236}">
                  <a16:creationId xmlns:a16="http://schemas.microsoft.com/office/drawing/2014/main" id="{437C3DF6-12F3-1F2B-3A8F-B350DCDF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455" y="1307466"/>
              <a:ext cx="2745602" cy="183040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E9ECF2-68CF-55E9-E19C-2CFCF2FEB119}"/>
                </a:ext>
              </a:extLst>
            </p:cNvPr>
            <p:cNvSpPr txBox="1"/>
            <p:nvPr/>
          </p:nvSpPr>
          <p:spPr>
            <a:xfrm>
              <a:off x="2573720" y="3416552"/>
              <a:ext cx="60141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Face Alignment ( </a:t>
              </a:r>
              <a:r>
                <a:rPr lang="ko-KR" altLang="en-US" sz="1600" dirty="0"/>
                <a:t>얼굴의 특징점들을 검출해주는 모델 </a:t>
              </a:r>
              <a:r>
                <a:rPr lang="en-US" altLang="ko-KR" sz="1600" dirty="0"/>
                <a:t>) </a:t>
              </a:r>
              <a:r>
                <a:rPr lang="ko-KR" altLang="en-US" sz="1600" dirty="0"/>
                <a:t>사용 </a:t>
              </a:r>
              <a:endParaRPr lang="en-US" altLang="ko-KR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858ECB-ACDE-BED6-712A-60E6F5B64E55}"/>
                </a:ext>
              </a:extLst>
            </p:cNvPr>
            <p:cNvSpPr txBox="1"/>
            <p:nvPr/>
          </p:nvSpPr>
          <p:spPr>
            <a:xfrm>
              <a:off x="2573720" y="3836238"/>
              <a:ext cx="64211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정면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좌측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우측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방향의 영상데이터 사용</a:t>
              </a:r>
              <a:endParaRPr lang="en-US" altLang="ko-KR" sz="1600" dirty="0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E7FDBFB-0248-7C2A-95FC-19C307D6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10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20E2ABDA-2A3D-CED1-8EC9-CBF14976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EDA082-ED53-20ED-5DAF-5D056EF6F3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B81F5-387D-9A7D-6C80-0357F5CF0AA2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그림 142">
            <a:extLst>
              <a:ext uri="{FF2B5EF4-FFF2-40B4-BE49-F238E27FC236}">
                <a16:creationId xmlns:a16="http://schemas.microsoft.com/office/drawing/2014/main" id="{4452C6A6-D8C7-5960-750C-40CAE1BA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0" y="3670813"/>
            <a:ext cx="808067" cy="850332"/>
          </a:xfrm>
          <a:prstGeom prst="rect">
            <a:avLst/>
          </a:prstGeom>
        </p:spPr>
      </p:pic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39E31F0-9149-D0A6-2AA4-E0B4BF5EF169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2352858" y="3482439"/>
            <a:ext cx="868738" cy="610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166AC1E-60B5-12F0-25B3-83ADBA623D6A}"/>
              </a:ext>
            </a:extLst>
          </p:cNvPr>
          <p:cNvCxnSpPr>
            <a:cxnSpLocks/>
            <a:stCxn id="143" idx="3"/>
            <a:endCxn id="17" idx="1"/>
          </p:cNvCxnSpPr>
          <p:nvPr/>
        </p:nvCxnSpPr>
        <p:spPr>
          <a:xfrm flipV="1">
            <a:off x="1312417" y="4093182"/>
            <a:ext cx="381413" cy="2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4F7D8FA-41DF-B553-2A5F-E6D718B75686}"/>
              </a:ext>
            </a:extLst>
          </p:cNvPr>
          <p:cNvCxnSpPr>
            <a:cxnSpLocks/>
            <a:stCxn id="17" idx="3"/>
            <a:endCxn id="226" idx="1"/>
          </p:cNvCxnSpPr>
          <p:nvPr/>
        </p:nvCxnSpPr>
        <p:spPr>
          <a:xfrm>
            <a:off x="2352858" y="4093182"/>
            <a:ext cx="868738" cy="7727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0" name="그림 149" descr="인간의 얼굴, 사람, 눈썹, 미소이(가) 표시된 사진&#10;&#10;자동 생성된 설명">
            <a:extLst>
              <a:ext uri="{FF2B5EF4-FFF2-40B4-BE49-F238E27FC236}">
                <a16:creationId xmlns:a16="http://schemas.microsoft.com/office/drawing/2014/main" id="{5636F3E7-D293-0240-DD1E-E7D5099D5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4" y="1704341"/>
            <a:ext cx="1085741" cy="1033244"/>
          </a:xfrm>
          <a:prstGeom prst="rect">
            <a:avLst/>
          </a:prstGeom>
        </p:spPr>
      </p:pic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91879F3-1098-88AB-8312-AE2D435A225D}"/>
              </a:ext>
            </a:extLst>
          </p:cNvPr>
          <p:cNvCxnSpPr>
            <a:cxnSpLocks/>
            <a:stCxn id="150" idx="3"/>
            <a:endCxn id="239" idx="1"/>
          </p:cNvCxnSpPr>
          <p:nvPr/>
        </p:nvCxnSpPr>
        <p:spPr>
          <a:xfrm flipV="1">
            <a:off x="3137985" y="2209622"/>
            <a:ext cx="333831" cy="113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FB7129D-EFD9-FC72-F6B7-01F39D5ED6EA}"/>
              </a:ext>
            </a:extLst>
          </p:cNvPr>
          <p:cNvGrpSpPr/>
          <p:nvPr/>
        </p:nvGrpSpPr>
        <p:grpSpPr>
          <a:xfrm rot="16200000">
            <a:off x="8971961" y="3701709"/>
            <a:ext cx="1073277" cy="1522781"/>
            <a:chOff x="5943600" y="2289806"/>
            <a:chExt cx="2038350" cy="1291594"/>
          </a:xfrm>
        </p:grpSpPr>
        <p:sp>
          <p:nvSpPr>
            <p:cNvPr id="175" name="AutoShape 2" descr="Untitled">
              <a:extLst>
                <a:ext uri="{FF2B5EF4-FFF2-40B4-BE49-F238E27FC236}">
                  <a16:creationId xmlns:a16="http://schemas.microsoft.com/office/drawing/2014/main" id="{F7E606ED-6A53-D16B-2D04-08A04A892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D88FC33-41A2-7C15-8E96-B4A63B5FAAA3}"/>
                </a:ext>
              </a:extLst>
            </p:cNvPr>
            <p:cNvGrpSpPr/>
            <p:nvPr/>
          </p:nvGrpSpPr>
          <p:grpSpPr>
            <a:xfrm>
              <a:off x="6016316" y="2289806"/>
              <a:ext cx="1965634" cy="1095379"/>
              <a:chOff x="6469709" y="2901314"/>
              <a:chExt cx="1188722" cy="920118"/>
            </a:xfrm>
          </p:grpSpPr>
          <p:sp>
            <p:nvSpPr>
              <p:cNvPr id="178" name="사다리꼴 177">
                <a:extLst>
                  <a:ext uri="{FF2B5EF4-FFF2-40B4-BE49-F238E27FC236}">
                    <a16:creationId xmlns:a16="http://schemas.microsoft.com/office/drawing/2014/main" id="{DE0922F1-A372-E8C5-D05D-7CF96C2B2251}"/>
                  </a:ext>
                </a:extLst>
              </p:cNvPr>
              <p:cNvSpPr/>
              <p:nvPr/>
            </p:nvSpPr>
            <p:spPr>
              <a:xfrm>
                <a:off x="6469711" y="3360415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사다리꼴 178">
                <a:extLst>
                  <a:ext uri="{FF2B5EF4-FFF2-40B4-BE49-F238E27FC236}">
                    <a16:creationId xmlns:a16="http://schemas.microsoft.com/office/drawing/2014/main" id="{A9BE5954-6C42-BF1E-BAA8-0B8C6A25E857}"/>
                  </a:ext>
                </a:extLst>
              </p:cNvPr>
              <p:cNvSpPr/>
              <p:nvPr/>
            </p:nvSpPr>
            <p:spPr>
              <a:xfrm rot="10800000">
                <a:off x="6469709" y="2901314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17E4FB4-1226-912D-2DE6-BEC663533581}"/>
                </a:ext>
              </a:extLst>
            </p:cNvPr>
            <p:cNvSpPr/>
            <p:nvPr/>
          </p:nvSpPr>
          <p:spPr>
            <a:xfrm rot="5400000">
              <a:off x="6536447" y="2416413"/>
              <a:ext cx="926313" cy="8328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Image Gen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3" name="그림 152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FEAD7383-BAB5-A2C0-6CA7-20041FAC2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52" y="3133182"/>
            <a:ext cx="746119" cy="711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4" name="그림 153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7D4C5E2-60AB-B357-79FC-CA986EC706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3" y="4515127"/>
            <a:ext cx="746119" cy="716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4" name="화살표: 굽음 163">
            <a:extLst>
              <a:ext uri="{FF2B5EF4-FFF2-40B4-BE49-F238E27FC236}">
                <a16:creationId xmlns:a16="http://schemas.microsoft.com/office/drawing/2014/main" id="{BCF63622-B86B-5345-466F-FE3D5E5598B4}"/>
              </a:ext>
            </a:extLst>
          </p:cNvPr>
          <p:cNvSpPr/>
          <p:nvPr/>
        </p:nvSpPr>
        <p:spPr>
          <a:xfrm rot="10800000" flipH="1">
            <a:off x="8583525" y="2730947"/>
            <a:ext cx="163684" cy="1712015"/>
          </a:xfrm>
          <a:prstGeom prst="bentArrow">
            <a:avLst>
              <a:gd name="adj1" fmla="val 11379"/>
              <a:gd name="adj2" fmla="val 18680"/>
              <a:gd name="adj3" fmla="val 50000"/>
              <a:gd name="adj4" fmla="val 19459"/>
            </a:avLst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6E672ACB-9606-FDDD-88D7-6B44D2488432}"/>
              </a:ext>
            </a:extLst>
          </p:cNvPr>
          <p:cNvCxnSpPr>
            <a:cxnSpLocks/>
            <a:stCxn id="178" idx="2"/>
            <a:endCxn id="171" idx="1"/>
          </p:cNvCxnSpPr>
          <p:nvPr/>
        </p:nvCxnSpPr>
        <p:spPr>
          <a:xfrm>
            <a:off x="10038654" y="4443954"/>
            <a:ext cx="473372" cy="58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순서도: 논리합 165">
            <a:extLst>
              <a:ext uri="{FF2B5EF4-FFF2-40B4-BE49-F238E27FC236}">
                <a16:creationId xmlns:a16="http://schemas.microsoft.com/office/drawing/2014/main" id="{5FF04939-8832-64F1-7593-50EB4FB24007}"/>
              </a:ext>
            </a:extLst>
          </p:cNvPr>
          <p:cNvSpPr/>
          <p:nvPr/>
        </p:nvSpPr>
        <p:spPr>
          <a:xfrm>
            <a:off x="7774654" y="2079934"/>
            <a:ext cx="293033" cy="291535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9337398-8310-3725-EA41-834C8DCFA432}"/>
              </a:ext>
            </a:extLst>
          </p:cNvPr>
          <p:cNvGrpSpPr/>
          <p:nvPr/>
        </p:nvGrpSpPr>
        <p:grpSpPr>
          <a:xfrm>
            <a:off x="10512026" y="3777378"/>
            <a:ext cx="1257908" cy="1198429"/>
            <a:chOff x="10177258" y="2403380"/>
            <a:chExt cx="1410325" cy="1411907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FDFAB277-52EF-60A8-1CED-06972CAB5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54" b="634"/>
            <a:stretch/>
          </p:blipFill>
          <p:spPr>
            <a:xfrm>
              <a:off x="10345468" y="2403380"/>
              <a:ext cx="1242115" cy="1239437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42255C2E-A233-A6BC-0C28-0F0B185AA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54" b="634"/>
            <a:stretch/>
          </p:blipFill>
          <p:spPr>
            <a:xfrm>
              <a:off x="10267069" y="2489615"/>
              <a:ext cx="1242115" cy="1239437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8A7C6434-BB52-64A6-4A38-513B3DC94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54" b="634"/>
            <a:stretch/>
          </p:blipFill>
          <p:spPr>
            <a:xfrm>
              <a:off x="10177258" y="2575850"/>
              <a:ext cx="1242115" cy="1239437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D7A6BF1B-3DDC-CCF4-4CE3-7A78AA2E86A3}"/>
              </a:ext>
            </a:extLst>
          </p:cNvPr>
          <p:cNvSpPr txBox="1"/>
          <p:nvPr/>
        </p:nvSpPr>
        <p:spPr>
          <a:xfrm>
            <a:off x="1687285" y="5569612"/>
            <a:ext cx="96665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친숙한 사람이나 좋아하는 유명인과 </a:t>
            </a:r>
            <a:r>
              <a:rPr lang="ko-KR" altLang="en-US" b="1" dirty="0"/>
              <a:t>자연스럽게</a:t>
            </a:r>
            <a:r>
              <a:rPr lang="ko-KR" altLang="en-US" dirty="0"/>
              <a:t> 대화하는 </a:t>
            </a:r>
            <a:r>
              <a:rPr lang="ko-KR" altLang="en-US" dirty="0" err="1"/>
              <a:t>챗봇</a:t>
            </a:r>
            <a:r>
              <a:rPr lang="ko-KR" altLang="en-US" dirty="0"/>
              <a:t> 선호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다양한 사람에 </a:t>
            </a:r>
            <a:r>
              <a:rPr lang="ko-KR" altLang="en-US" b="1" dirty="0"/>
              <a:t>쉽게 적용이 가능</a:t>
            </a:r>
            <a:r>
              <a:rPr lang="ko-KR" altLang="en-US" dirty="0"/>
              <a:t>한 모델</a:t>
            </a:r>
            <a:endParaRPr lang="en-US" altLang="ko-KR" dirty="0"/>
          </a:p>
        </p:txBody>
      </p:sp>
      <p:pic>
        <p:nvPicPr>
          <p:cNvPr id="1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851FC389-6F6A-6255-8AC3-B71949963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1693830" y="3867850"/>
            <a:ext cx="659028" cy="4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506C08A-8B91-9B43-529F-F9779B0ECAEA}"/>
              </a:ext>
            </a:extLst>
          </p:cNvPr>
          <p:cNvSpPr/>
          <p:nvPr/>
        </p:nvSpPr>
        <p:spPr>
          <a:xfrm>
            <a:off x="4604963" y="3202771"/>
            <a:ext cx="1699121" cy="5691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 Content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638DFB5-9424-5293-32CE-16FD075A66C4}"/>
              </a:ext>
            </a:extLst>
          </p:cNvPr>
          <p:cNvSpPr/>
          <p:nvPr/>
        </p:nvSpPr>
        <p:spPr>
          <a:xfrm>
            <a:off x="4595017" y="4571439"/>
            <a:ext cx="1699121" cy="6015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Speech-Aware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869E339-CE24-146E-20C0-FF959C3E7DC5}"/>
              </a:ext>
            </a:extLst>
          </p:cNvPr>
          <p:cNvCxnSpPr>
            <a:cxnSpLocks/>
            <a:stCxn id="145" idx="3"/>
            <a:endCxn id="153" idx="1"/>
          </p:cNvCxnSpPr>
          <p:nvPr/>
        </p:nvCxnSpPr>
        <p:spPr>
          <a:xfrm>
            <a:off x="6304084" y="3487356"/>
            <a:ext cx="500868" cy="16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1EFEDB5-B001-D497-84AE-037BF0F5C6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>
            <a:off x="6294138" y="4872195"/>
            <a:ext cx="522585" cy="13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29DDB23-F5A2-CA6E-E125-0086FC5AB1F7}"/>
              </a:ext>
            </a:extLst>
          </p:cNvPr>
          <p:cNvCxnSpPr>
            <a:cxnSpLocks/>
            <a:stCxn id="29" idx="3"/>
            <a:endCxn id="145" idx="1"/>
          </p:cNvCxnSpPr>
          <p:nvPr/>
        </p:nvCxnSpPr>
        <p:spPr>
          <a:xfrm>
            <a:off x="3967715" y="3482439"/>
            <a:ext cx="637248" cy="4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B9808D1-0214-8F44-E9C8-9A075D74969C}"/>
              </a:ext>
            </a:extLst>
          </p:cNvPr>
          <p:cNvCxnSpPr>
            <a:cxnSpLocks/>
            <a:stCxn id="226" idx="3"/>
            <a:endCxn id="146" idx="1"/>
          </p:cNvCxnSpPr>
          <p:nvPr/>
        </p:nvCxnSpPr>
        <p:spPr>
          <a:xfrm>
            <a:off x="3967715" y="4865972"/>
            <a:ext cx="627302" cy="6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30052EE7-AD68-3403-C818-D61FA6FBB1FA}"/>
              </a:ext>
            </a:extLst>
          </p:cNvPr>
          <p:cNvGrpSpPr/>
          <p:nvPr/>
        </p:nvGrpSpPr>
        <p:grpSpPr>
          <a:xfrm>
            <a:off x="3221596" y="2957016"/>
            <a:ext cx="746119" cy="2434379"/>
            <a:chOff x="3793096" y="2957016"/>
            <a:chExt cx="746119" cy="243437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FD1F118-DBE9-5D08-7A9B-F28B13B73638}"/>
                </a:ext>
              </a:extLst>
            </p:cNvPr>
            <p:cNvSpPr/>
            <p:nvPr/>
          </p:nvSpPr>
          <p:spPr>
            <a:xfrm>
              <a:off x="3793096" y="2957016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7BA9FFC0-2E2F-F877-7F4C-E77C5E952ACE}"/>
                </a:ext>
              </a:extLst>
            </p:cNvPr>
            <p:cNvGrpSpPr/>
            <p:nvPr/>
          </p:nvGrpSpPr>
          <p:grpSpPr>
            <a:xfrm>
              <a:off x="4031322" y="4424256"/>
              <a:ext cx="345003" cy="882956"/>
              <a:chOff x="4104982" y="4396519"/>
              <a:chExt cx="345003" cy="882956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1FDEEA-A38F-16EB-5113-6D200D8EF7C7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7D46368-442F-F5DB-12E9-B2FA500CEB83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0BCDA98-B75C-AC84-CDE1-56501789CCC7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50FE627-25DD-B536-D06B-747B0F215DFA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6CDE1C7-F1D2-FC99-7E2E-A4EF097F2728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BFE4AA3-A579-D953-386B-A4A58B409B58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순서도: 연결자 62">
                <a:extLst>
                  <a:ext uri="{FF2B5EF4-FFF2-40B4-BE49-F238E27FC236}">
                    <a16:creationId xmlns:a16="http://schemas.microsoft.com/office/drawing/2014/main" id="{FE990572-EDC2-E7A1-BFC9-83827517BAED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순서도: 연결자 127">
                <a:extLst>
                  <a:ext uri="{FF2B5EF4-FFF2-40B4-BE49-F238E27FC236}">
                    <a16:creationId xmlns:a16="http://schemas.microsoft.com/office/drawing/2014/main" id="{B28E9363-B83A-CF64-12E6-9A2FE6A24C22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6E6092FC-EB8E-406A-1B71-4DDBA5568117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87C404B9-80C0-6F4A-A943-D03DA0E8A8DB}"/>
                </a:ext>
              </a:extLst>
            </p:cNvPr>
            <p:cNvGrpSpPr/>
            <p:nvPr/>
          </p:nvGrpSpPr>
          <p:grpSpPr>
            <a:xfrm>
              <a:off x="4025114" y="3034806"/>
              <a:ext cx="345003" cy="882956"/>
              <a:chOff x="4104982" y="4396519"/>
              <a:chExt cx="345003" cy="882956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E795EDB0-F88F-FB08-D9EC-A63279B754BD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76BDE80D-93F4-41F8-B43F-D879D707943C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FDAA59EB-4E91-62D3-6CF5-9CB6EB3B84C3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076056A1-DE60-7948-1EDF-FB8322031FC6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7A2C7421-A4DC-993F-FB05-EFE0620FF0C2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9A16F9F1-8246-E092-B9CA-5BF116CE1775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순서도: 연결자 217">
                <a:extLst>
                  <a:ext uri="{FF2B5EF4-FFF2-40B4-BE49-F238E27FC236}">
                    <a16:creationId xmlns:a16="http://schemas.microsoft.com/office/drawing/2014/main" id="{18BFC074-20A2-5652-39AA-FC6054EF8B12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순서도: 연결자 218">
                <a:extLst>
                  <a:ext uri="{FF2B5EF4-FFF2-40B4-BE49-F238E27FC236}">
                    <a16:creationId xmlns:a16="http://schemas.microsoft.com/office/drawing/2014/main" id="{1FF80C97-BF8F-7BE8-446C-C51E9B8352FF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원호 219">
                <a:extLst>
                  <a:ext uri="{FF2B5EF4-FFF2-40B4-BE49-F238E27FC236}">
                    <a16:creationId xmlns:a16="http://schemas.microsoft.com/office/drawing/2014/main" id="{6F263807-2285-5413-2A62-371B91E6F0D3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27F525DB-5FD9-A9A9-B48B-2F5E2E10B77B}"/>
                </a:ext>
              </a:extLst>
            </p:cNvPr>
            <p:cNvSpPr/>
            <p:nvPr/>
          </p:nvSpPr>
          <p:spPr>
            <a:xfrm>
              <a:off x="3793096" y="4340549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E019AC9C-09D2-E39F-A62F-DA3B293B3442}"/>
              </a:ext>
            </a:extLst>
          </p:cNvPr>
          <p:cNvSpPr txBox="1"/>
          <p:nvPr/>
        </p:nvSpPr>
        <p:spPr>
          <a:xfrm>
            <a:off x="3745997" y="4499704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384</a:t>
            </a:r>
            <a:endParaRPr lang="ko-KR" altLang="en-US" sz="1200" dirty="0">
              <a:ea typeface="Tmon몬소리 Black" panose="02000A03000000000000"/>
            </a:endParaRP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9274FB54-3A0E-7A60-4C72-22718465F80E}"/>
              </a:ext>
            </a:extLst>
          </p:cNvPr>
          <p:cNvGrpSpPr/>
          <p:nvPr/>
        </p:nvGrpSpPr>
        <p:grpSpPr>
          <a:xfrm>
            <a:off x="3471816" y="1667890"/>
            <a:ext cx="1463023" cy="992547"/>
            <a:chOff x="1779665" y="2042196"/>
            <a:chExt cx="2768561" cy="1878253"/>
          </a:xfrm>
        </p:grpSpPr>
        <p:pic>
          <p:nvPicPr>
            <p:cNvPr id="237" name="그림 236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7BA880E1-3B4A-BF45-F130-9A925456D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945426" y="2042196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8" name="그림 23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AC327572-CF1C-22FA-CA24-65D339E33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862545" y="212580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9" name="그림 238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619F8F4B-532E-C6C9-7BE0-BF5F54D1E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779665" y="221424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5A9F73B6-CD3E-FB90-819A-A8EC8D0BAC03}"/>
              </a:ext>
            </a:extLst>
          </p:cNvPr>
          <p:cNvGrpSpPr/>
          <p:nvPr/>
        </p:nvGrpSpPr>
        <p:grpSpPr>
          <a:xfrm>
            <a:off x="5605704" y="1595119"/>
            <a:ext cx="1359699" cy="1118849"/>
            <a:chOff x="6015551" y="2241624"/>
            <a:chExt cx="1991534" cy="1584695"/>
          </a:xfrm>
        </p:grpSpPr>
        <p:pic>
          <p:nvPicPr>
            <p:cNvPr id="246" name="그림 245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0EDC9BE-0B08-D72A-A844-482162347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93699" y="2241624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7" name="그림 246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6F35D8E9-2C49-F481-4A51-8F1638ACD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04893" y="2327142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8" name="그림 24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04585BE-AE04-7867-AF99-F3D25E77C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015551" y="2419263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8F1197DB-665D-CADE-8FF6-4E05C1A04596}"/>
              </a:ext>
            </a:extLst>
          </p:cNvPr>
          <p:cNvCxnSpPr>
            <a:cxnSpLocks/>
            <a:stCxn id="239" idx="3"/>
            <a:endCxn id="248" idx="1"/>
          </p:cNvCxnSpPr>
          <p:nvPr/>
        </p:nvCxnSpPr>
        <p:spPr>
          <a:xfrm>
            <a:off x="4847244" y="2209622"/>
            <a:ext cx="758460" cy="76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9E43DD8A-929F-DA39-F129-153E2415051F}"/>
              </a:ext>
            </a:extLst>
          </p:cNvPr>
          <p:cNvSpPr txBox="1"/>
          <p:nvPr/>
        </p:nvSpPr>
        <p:spPr>
          <a:xfrm>
            <a:off x="4941456" y="1973110"/>
            <a:ext cx="1007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ea typeface="Tmon몬소리 Black" panose="02000A03000000000000"/>
              </a:rPr>
              <a:t>정규화</a:t>
            </a:r>
            <a:endParaRPr lang="en-US" altLang="ko-KR" sz="1000" b="1" dirty="0">
              <a:ea typeface="Tmon몬소리 Black" panose="02000A03000000000000"/>
            </a:endParaRPr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CB069188-90B8-73CF-3BB6-E0E0AE244735}"/>
              </a:ext>
            </a:extLst>
          </p:cNvPr>
          <p:cNvCxnSpPr>
            <a:cxnSpLocks/>
            <a:stCxn id="153" idx="3"/>
            <a:endCxn id="166" idx="4"/>
          </p:cNvCxnSpPr>
          <p:nvPr/>
        </p:nvCxnSpPr>
        <p:spPr>
          <a:xfrm flipV="1">
            <a:off x="7551071" y="2371469"/>
            <a:ext cx="370100" cy="111749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DB3E38DF-823A-2C1A-FE75-8509FD3DF17A}"/>
              </a:ext>
            </a:extLst>
          </p:cNvPr>
          <p:cNvCxnSpPr>
            <a:cxnSpLocks/>
            <a:stCxn id="154" idx="3"/>
            <a:endCxn id="166" idx="4"/>
          </p:cNvCxnSpPr>
          <p:nvPr/>
        </p:nvCxnSpPr>
        <p:spPr>
          <a:xfrm flipV="1">
            <a:off x="7562842" y="2371469"/>
            <a:ext cx="358329" cy="2502123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9777547-4528-DAEB-390D-AA83C526049F}"/>
              </a:ext>
            </a:extLst>
          </p:cNvPr>
          <p:cNvCxnSpPr>
            <a:cxnSpLocks/>
            <a:stCxn id="248" idx="3"/>
            <a:endCxn id="275" idx="1"/>
          </p:cNvCxnSpPr>
          <p:nvPr/>
        </p:nvCxnSpPr>
        <p:spPr>
          <a:xfrm>
            <a:off x="6843774" y="2217253"/>
            <a:ext cx="1494020" cy="4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64A6A94-36ED-CC5C-A17F-B36B8545CD96}"/>
              </a:ext>
            </a:extLst>
          </p:cNvPr>
          <p:cNvGrpSpPr/>
          <p:nvPr/>
        </p:nvGrpSpPr>
        <p:grpSpPr>
          <a:xfrm>
            <a:off x="8337794" y="1533833"/>
            <a:ext cx="1233964" cy="1211269"/>
            <a:chOff x="9993388" y="654083"/>
            <a:chExt cx="1383480" cy="1427035"/>
          </a:xfrm>
        </p:grpSpPr>
        <p:pic>
          <p:nvPicPr>
            <p:cNvPr id="273" name="그림 272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E444799B-DCCA-9B3D-D113-24530EFA5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9570" y="654083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4" name="그림 273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38D6434F-B296-1A90-AE5F-341EE77FF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479" y="728435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7121CDC0-7D2D-6435-B319-F72656BD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93388" y="847144"/>
              <a:ext cx="1226310" cy="1233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2AD2B13-2D8F-2551-C9F0-BBB62B161C5B}"/>
              </a:ext>
            </a:extLst>
          </p:cNvPr>
          <p:cNvSpPr txBox="1"/>
          <p:nvPr/>
        </p:nvSpPr>
        <p:spPr>
          <a:xfrm>
            <a:off x="3741077" y="3071841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512 </a:t>
            </a:r>
            <a:endParaRPr lang="ko-KR" altLang="en-US" sz="1200" dirty="0">
              <a:ea typeface="Tmon몬소리 Black" panose="02000A03000000000000"/>
            </a:endParaRPr>
          </a:p>
        </p:txBody>
      </p:sp>
      <p:sp>
        <p:nvSpPr>
          <p:cNvPr id="288" name="슬라이드 번호 개체 틀 287">
            <a:extLst>
              <a:ext uri="{FF2B5EF4-FFF2-40B4-BE49-F238E27FC236}">
                <a16:creationId xmlns:a16="http://schemas.microsoft.com/office/drawing/2014/main" id="{8E1AF074-C62A-26C5-FD70-99814911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39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경기장에서 뛰고 있는 야구 선수">
            <a:extLst>
              <a:ext uri="{FF2B5EF4-FFF2-40B4-BE49-F238E27FC236}">
                <a16:creationId xmlns:a16="http://schemas.microsoft.com/office/drawing/2014/main" id="{96A4322C-822E-F0B5-B043-0F5AF9C3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8A61EE-CA5F-8AC8-CC71-3EBA01358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DB93F3-FE3D-616F-C71F-7F6AD9F3F65C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9588E8C-6EFA-2C7A-CCB9-FB8BA2118CE5}"/>
              </a:ext>
            </a:extLst>
          </p:cNvPr>
          <p:cNvGrpSpPr/>
          <p:nvPr/>
        </p:nvGrpSpPr>
        <p:grpSpPr>
          <a:xfrm>
            <a:off x="680987" y="1893222"/>
            <a:ext cx="10900074" cy="4218403"/>
            <a:chOff x="680987" y="1893222"/>
            <a:chExt cx="10900074" cy="421840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267ABF4-645E-A86F-C0BB-BDFCDB3BEA1A}"/>
                </a:ext>
              </a:extLst>
            </p:cNvPr>
            <p:cNvGrpSpPr/>
            <p:nvPr/>
          </p:nvGrpSpPr>
          <p:grpSpPr>
            <a:xfrm>
              <a:off x="2918559" y="1893222"/>
              <a:ext cx="1456087" cy="2411404"/>
              <a:chOff x="4108936" y="1344259"/>
              <a:chExt cx="1392053" cy="2150520"/>
            </a:xfrm>
          </p:grpSpPr>
          <p:pic>
            <p:nvPicPr>
              <p:cNvPr id="108" name="그림 107" descr="스크린샷, 도표, 그래프이(가) 표시된 사진&#10;&#10;자동 생성된 설명">
                <a:extLst>
                  <a:ext uri="{FF2B5EF4-FFF2-40B4-BE49-F238E27FC236}">
                    <a16:creationId xmlns:a16="http://schemas.microsoft.com/office/drawing/2014/main" id="{8B782300-97D7-05C8-A4F2-19D0A6C79F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" t="3559" r="959" b="8272"/>
              <a:stretch/>
            </p:blipFill>
            <p:spPr>
              <a:xfrm>
                <a:off x="4108936" y="1344259"/>
                <a:ext cx="1392053" cy="10801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1956C60-658E-6FF8-20CC-083A168BE970}"/>
                  </a:ext>
                </a:extLst>
              </p:cNvPr>
              <p:cNvSpPr txBox="1"/>
              <p:nvPr/>
            </p:nvSpPr>
            <p:spPr>
              <a:xfrm>
                <a:off x="4206263" y="2506655"/>
                <a:ext cx="1091393" cy="98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Real</a:t>
                </a:r>
              </a:p>
              <a:p>
                <a:pPr algn="ctr"/>
                <a:r>
                  <a:rPr lang="en-US" altLang="ko-KR" sz="1500" dirty="0"/>
                  <a:t>Landmark</a:t>
                </a:r>
              </a:p>
              <a:p>
                <a:pPr marL="285750" indent="-285750" algn="ctr">
                  <a:buFontTx/>
                  <a:buChar char="-"/>
                </a:pPr>
                <a:endParaRPr lang="en-US" altLang="ko-KR" dirty="0"/>
              </a:p>
              <a:p>
                <a:pPr marL="285750" indent="-285750" algn="ctr">
                  <a:buFontTx/>
                  <a:buChar char="-"/>
                </a:pPr>
                <a:endParaRPr lang="en-US" altLang="ko-KR" dirty="0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43C26D1-4E80-3652-2563-C07EB292EC63}"/>
                </a:ext>
              </a:extLst>
            </p:cNvPr>
            <p:cNvGrpSpPr/>
            <p:nvPr/>
          </p:nvGrpSpPr>
          <p:grpSpPr>
            <a:xfrm>
              <a:off x="680987" y="3346394"/>
              <a:ext cx="1456087" cy="2412501"/>
              <a:chOff x="2319805" y="2680121"/>
              <a:chExt cx="1456087" cy="2412501"/>
            </a:xfrm>
          </p:grpSpPr>
          <p:pic>
            <p:nvPicPr>
              <p:cNvPr id="106" name="그림 105" descr="스크린샷, 도표, 그래프, 텍스트이(가) 표시된 사진&#10;&#10;자동 생성된 설명">
                <a:extLst>
                  <a:ext uri="{FF2B5EF4-FFF2-40B4-BE49-F238E27FC236}">
                    <a16:creationId xmlns:a16="http://schemas.microsoft.com/office/drawing/2014/main" id="{22559FB6-5029-3678-8354-A2F60F326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6" t="2939" r="1472" b="7803"/>
              <a:stretch/>
            </p:blipFill>
            <p:spPr>
              <a:xfrm>
                <a:off x="2319805" y="2680121"/>
                <a:ext cx="1456087" cy="12111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3A40022-8ABB-61B7-6600-0FC73E61FBD0}"/>
                  </a:ext>
                </a:extLst>
              </p:cNvPr>
              <p:cNvSpPr txBox="1"/>
              <p:nvPr/>
            </p:nvSpPr>
            <p:spPr>
              <a:xfrm>
                <a:off x="2511250" y="3984626"/>
                <a:ext cx="107319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Predicted Landmark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0152773-2E68-7A47-734F-560FAD73419C}"/>
                </a:ext>
              </a:extLst>
            </p:cNvPr>
            <p:cNvSpPr/>
            <p:nvPr/>
          </p:nvSpPr>
          <p:spPr>
            <a:xfrm>
              <a:off x="4675222" y="4827238"/>
              <a:ext cx="4255260" cy="1020764"/>
            </a:xfrm>
            <a:prstGeom prst="roundRect">
              <a:avLst/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800" dirty="0">
                  <a:solidFill>
                    <a:schemeClr val="tx1"/>
                  </a:solidFill>
                </a:rPr>
                <a:t>LP loss : </a:t>
              </a:r>
              <a:r>
                <a:rPr lang="ko-KR" altLang="en-US" sz="1800" dirty="0">
                  <a:solidFill>
                    <a:schemeClr val="tx1"/>
                  </a:solidFill>
                </a:rPr>
                <a:t>예측된 랜드마크 값들 서로의 거리를 </a:t>
              </a:r>
              <a:r>
                <a:rPr lang="en-US" altLang="ko-KR" sz="1800" dirty="0">
                  <a:solidFill>
                    <a:schemeClr val="tx1"/>
                  </a:solidFill>
                </a:rPr>
                <a:t>Laplacian Smoothing </a:t>
              </a:r>
              <a:r>
                <a:rPr lang="ko-KR" altLang="en-US" sz="1800" dirty="0">
                  <a:solidFill>
                    <a:schemeClr val="tx1"/>
                  </a:solidFill>
                </a:rPr>
                <a:t>기법</a:t>
              </a:r>
              <a:r>
                <a:rPr lang="ko-KR" altLang="en-US" dirty="0">
                  <a:solidFill>
                    <a:schemeClr val="tx1"/>
                  </a:solidFill>
                </a:rPr>
                <a:t>으로 </a:t>
              </a:r>
              <a:r>
                <a:rPr lang="ko-KR" altLang="en-US" sz="1800" dirty="0">
                  <a:solidFill>
                    <a:schemeClr val="tx1"/>
                  </a:solidFill>
                </a:rPr>
                <a:t>구하는 </a:t>
              </a:r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r>
                <a:rPr lang="en-US" altLang="ko-KR" sz="1800" dirty="0">
                  <a:solidFill>
                    <a:schemeClr val="tx1"/>
                  </a:solidFill>
                </a:rPr>
                <a:t>istance loss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3D38B0-E12A-DEB2-113C-F90A95D548FC}"/>
                </a:ext>
              </a:extLst>
            </p:cNvPr>
            <p:cNvSpPr/>
            <p:nvPr/>
          </p:nvSpPr>
          <p:spPr>
            <a:xfrm>
              <a:off x="1680663" y="4110473"/>
              <a:ext cx="347625" cy="32917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5B12D31-0043-2018-DBE7-FF8D5F073505}"/>
                </a:ext>
              </a:extLst>
            </p:cNvPr>
            <p:cNvCxnSpPr>
              <a:cxnSpLocks/>
            </p:cNvCxnSpPr>
            <p:nvPr/>
          </p:nvCxnSpPr>
          <p:spPr>
            <a:xfrm>
              <a:off x="2023665" y="4115518"/>
              <a:ext cx="2450581" cy="47913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600D081-6717-F3D2-3BB2-23725334073C}"/>
                </a:ext>
              </a:extLst>
            </p:cNvPr>
            <p:cNvCxnSpPr>
              <a:cxnSpLocks/>
            </p:cNvCxnSpPr>
            <p:nvPr/>
          </p:nvCxnSpPr>
          <p:spPr>
            <a:xfrm>
              <a:off x="1680663" y="4448466"/>
              <a:ext cx="1138298" cy="166315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97AFF33-CF9C-B753-85E7-BCABEBB82143}"/>
                </a:ext>
              </a:extLst>
            </p:cNvPr>
            <p:cNvGrpSpPr/>
            <p:nvPr/>
          </p:nvGrpSpPr>
          <p:grpSpPr>
            <a:xfrm>
              <a:off x="2818961" y="4598905"/>
              <a:ext cx="1655285" cy="1512720"/>
              <a:chOff x="3934747" y="4733983"/>
              <a:chExt cx="1225148" cy="1179772"/>
            </a:xfrm>
          </p:grpSpPr>
          <p:pic>
            <p:nvPicPr>
              <p:cNvPr id="100" name="그림 99" descr="스크린샷, 도표, 그래프, 텍스트이(가) 표시된 사진&#10;&#10;자동 생성된 설명">
                <a:extLst>
                  <a:ext uri="{FF2B5EF4-FFF2-40B4-BE49-F238E27FC236}">
                    <a16:creationId xmlns:a16="http://schemas.microsoft.com/office/drawing/2014/main" id="{E45D0FE9-A12E-074E-E9A7-7B0448FE7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05" t="58426" r="8097" b="17240"/>
              <a:stretch/>
            </p:blipFill>
            <p:spPr>
              <a:xfrm>
                <a:off x="3934747" y="4733983"/>
                <a:ext cx="1225148" cy="11797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882316F-EC7A-C77D-A5AB-E1E36A56F3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9110" y="5027745"/>
                <a:ext cx="562930" cy="70249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7849CC02-BEF5-66BF-E90A-E2FC48319EA6}"/>
                  </a:ext>
                </a:extLst>
              </p:cNvPr>
              <p:cNvSpPr/>
              <p:nvPr/>
            </p:nvSpPr>
            <p:spPr>
              <a:xfrm>
                <a:off x="4610575" y="5333273"/>
                <a:ext cx="50800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F51598D8-7652-88E3-D07D-969EB430F5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36135" y="5363024"/>
                <a:ext cx="40640" cy="7194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48956C08-7B08-38EA-B524-8334ABE3BD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76775" y="5027745"/>
                <a:ext cx="228114" cy="40722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1BA08830-2435-9B35-8223-36681B2B8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9430" y="5434965"/>
                <a:ext cx="327345" cy="2731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700A5FF6-454C-54B7-F111-5AC8E3E29D98}"/>
                </a:ext>
              </a:extLst>
            </p:cNvPr>
            <p:cNvSpPr/>
            <p:nvPr/>
          </p:nvSpPr>
          <p:spPr>
            <a:xfrm>
              <a:off x="4675222" y="1952506"/>
              <a:ext cx="4255259" cy="916294"/>
            </a:xfrm>
            <a:prstGeom prst="roundRect">
              <a:avLst/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r>
                <a:rPr lang="en-US" altLang="ko-KR" sz="1800" dirty="0">
                  <a:solidFill>
                    <a:schemeClr val="tx1"/>
                  </a:solidFill>
                </a:rPr>
                <a:t>FL loss : </a:t>
              </a:r>
              <a:r>
                <a:rPr lang="ko-KR" altLang="en-US" sz="1800" dirty="0">
                  <a:solidFill>
                    <a:schemeClr val="tx1"/>
                  </a:solidFill>
                </a:rPr>
                <a:t>실제 랜드마크와 예측된 </a:t>
              </a:r>
              <a:endParaRPr lang="en-US" altLang="ko-KR" sz="1800" dirty="0">
                <a:solidFill>
                  <a:schemeClr val="tx1"/>
                </a:solidFill>
              </a:endParaRPr>
            </a:p>
            <a:p>
              <a:r>
                <a:rPr lang="ko-KR" altLang="en-US" sz="1800" dirty="0">
                  <a:solidFill>
                    <a:schemeClr val="tx1"/>
                  </a:solidFill>
                </a:rPr>
                <a:t>랜드마크 값들의 각 거리를 합산한 </a:t>
              </a:r>
              <a:r>
                <a:rPr lang="en-US" altLang="ko-KR" sz="1800" dirty="0">
                  <a:solidFill>
                    <a:schemeClr val="tx1"/>
                  </a:solidFill>
                </a:rPr>
                <a:t>loss</a:t>
              </a: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E2BAB1AD-EF93-EFE1-EE0C-92021B6DA676}"/>
                </a:ext>
              </a:extLst>
            </p:cNvPr>
            <p:cNvSpPr/>
            <p:nvPr/>
          </p:nvSpPr>
          <p:spPr>
            <a:xfrm>
              <a:off x="8310574" y="3548389"/>
              <a:ext cx="1390607" cy="707110"/>
            </a:xfrm>
            <a:prstGeom prst="roundRect">
              <a:avLst/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tx1"/>
                  </a:solidFill>
                </a:rPr>
                <a:t>Total loss</a:t>
              </a:r>
            </a:p>
          </p:txBody>
        </p:sp>
        <p:sp>
          <p:nvSpPr>
            <p:cNvPr id="94" name="순서도: 논리합 93">
              <a:extLst>
                <a:ext uri="{FF2B5EF4-FFF2-40B4-BE49-F238E27FC236}">
                  <a16:creationId xmlns:a16="http://schemas.microsoft.com/office/drawing/2014/main" id="{60129E9E-6ADC-B40E-0BAE-01F1852C96EE}"/>
                </a:ext>
              </a:extLst>
            </p:cNvPr>
            <p:cNvSpPr/>
            <p:nvPr/>
          </p:nvSpPr>
          <p:spPr>
            <a:xfrm>
              <a:off x="6638583" y="3730211"/>
              <a:ext cx="328539" cy="343467"/>
            </a:xfrm>
            <a:prstGeom prst="flowChartOr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7F22349-EF82-2EE7-1A18-F8F14A33E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793" y="3902835"/>
              <a:ext cx="14719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3138A2A-FBDE-551C-EA55-6E1EF44E99D4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6802853" y="3014105"/>
              <a:ext cx="0" cy="7161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FE7682A-BD13-D374-E699-077837A20635}"/>
                </a:ext>
              </a:extLst>
            </p:cNvPr>
            <p:cNvCxnSpPr>
              <a:cxnSpLocks/>
            </p:cNvCxnSpPr>
            <p:nvPr/>
          </p:nvCxnSpPr>
          <p:spPr>
            <a:xfrm>
              <a:off x="6802852" y="3947045"/>
              <a:ext cx="0" cy="7161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2EE21BD-14AB-70BB-189D-B27C7339FDAD}"/>
                    </a:ext>
                  </a:extLst>
                </p:cNvPr>
                <p:cNvSpPr/>
                <p:nvPr/>
              </p:nvSpPr>
              <p:spPr>
                <a:xfrm>
                  <a:off x="9000900" y="1908623"/>
                  <a:ext cx="2560140" cy="100406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정확도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a14:m>
                  <a:r>
                    <a:rPr lang="en-US" altLang="ko-KR" sz="2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𝐹𝑙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den>
                      </m:f>
                    </m:oMath>
                  </a14:m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2EE21BD-14AB-70BB-189D-B27C7339FD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0900" y="1908623"/>
                  <a:ext cx="2560140" cy="100406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1D976EBD-1F9C-C0D6-373F-4A398BA341CB}"/>
                    </a:ext>
                  </a:extLst>
                </p:cNvPr>
                <p:cNvSpPr/>
                <p:nvPr/>
              </p:nvSpPr>
              <p:spPr>
                <a:xfrm>
                  <a:off x="9020921" y="4833765"/>
                  <a:ext cx="2560140" cy="102076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부드러움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</m:den>
                      </m:f>
                    </m:oMath>
                  </a14:m>
                  <a:endParaRPr lang="en-US" altLang="ko-KR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1D976EBD-1F9C-C0D6-373F-4A398BA341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921" y="4833765"/>
                  <a:ext cx="2560140" cy="1020764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90D2832F-15B5-3CC8-1251-61889962F75F}"/>
                </a:ext>
              </a:extLst>
            </p:cNvPr>
            <p:cNvCxnSpPr>
              <a:cxnSpLocks/>
              <a:stCxn id="106" idx="0"/>
              <a:endCxn id="108" idx="1"/>
            </p:cNvCxnSpPr>
            <p:nvPr/>
          </p:nvCxnSpPr>
          <p:spPr>
            <a:xfrm rot="5400000" flipH="1" flipV="1">
              <a:off x="1740001" y="2167836"/>
              <a:ext cx="847589" cy="1509528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C7CC9E4-457B-9EF8-2755-59D01EB4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88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369AB63A-8BB0-A5EF-59E8-A4A8634EC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05E125-556B-8E0B-7FC8-9994A1AD34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1A6E9-32D4-996A-FC68-843B8DF0D4D1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E368E7-1038-4FB3-5FAC-4881A40DE4DA}"/>
              </a:ext>
            </a:extLst>
          </p:cNvPr>
          <p:cNvGraphicFramePr>
            <a:graphicFrameLocks noGrp="1"/>
          </p:cNvGraphicFramePr>
          <p:nvPr/>
        </p:nvGraphicFramePr>
        <p:xfrm>
          <a:off x="4767316" y="4551182"/>
          <a:ext cx="5692830" cy="1903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ea typeface="Tmon몬소리 Black" panose="02000A03000000000000"/>
                        </a:rPr>
                        <a:t>데이터 구성</a:t>
                      </a: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ea typeface="Tmon몬소리 Black" panose="02000A03000000000000"/>
                        </a:rPr>
                        <a:t>정좌우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(5400/5000)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학습 모델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Training Time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36000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17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1.8697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Valid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0.1763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7A5EB7B-03C5-9314-86DD-AD13C3AACBCB}"/>
              </a:ext>
            </a:extLst>
          </p:cNvPr>
          <p:cNvSpPr txBox="1"/>
          <p:nvPr/>
        </p:nvSpPr>
        <p:spPr>
          <a:xfrm>
            <a:off x="1900965" y="3626622"/>
            <a:ext cx="73867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정면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좌측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우측 영상의 얼굴 랜드마크 위치가 너무 달라 학습 후 틀어짐 발생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b="1" dirty="0">
                <a:ea typeface="Tmon몬소리 Black" panose="02000A0300000000000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ea typeface="Tmon몬소리 Black" panose="02000A03000000000000"/>
              </a:rPr>
              <a:t>2D</a:t>
            </a:r>
            <a:r>
              <a:rPr lang="ko-KR" altLang="en-US" sz="1400" b="1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Shape</a:t>
            </a:r>
            <a:r>
              <a:rPr lang="ko-KR" altLang="en-US" sz="1400" dirty="0">
                <a:ea typeface="Tmon몬소리 Black" panose="02000A03000000000000"/>
              </a:rPr>
              <a:t>을 사용하여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Z</a:t>
            </a:r>
            <a:r>
              <a:rPr lang="ko-KR" altLang="en-US" sz="1400" b="1" dirty="0">
                <a:ea typeface="Tmon몬소리 Black" panose="02000A03000000000000"/>
              </a:rPr>
              <a:t>축에 대한 정보가 없음</a:t>
            </a:r>
            <a:r>
              <a:rPr lang="en-US" altLang="ko-KR" sz="1400" b="1" dirty="0">
                <a:ea typeface="Tmon몬소리 Black" panose="02000A03000000000000"/>
              </a:rPr>
              <a:t>.  </a:t>
            </a:r>
            <a:endParaRPr lang="ko-KR" altLang="en-US" sz="1400" b="1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33ADC-F8F1-BC15-C0C5-E1F9BDE281F5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1. 3</a:t>
            </a:r>
            <a:r>
              <a:rPr lang="en-US" altLang="ko-KR" sz="1400" dirty="0">
                <a:ea typeface="Tmon몬소리 Black" panose="02000A03000000000000"/>
              </a:rPr>
              <a:t>D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Landmark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Point</a:t>
            </a:r>
            <a:r>
              <a:rPr lang="ko-KR" altLang="en-US" sz="1400" dirty="0">
                <a:ea typeface="Tmon몬소리 Black" panose="02000A03000000000000"/>
              </a:rPr>
              <a:t>를 얻는다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영상의 </a:t>
            </a:r>
            <a:r>
              <a:rPr lang="ko-KR" altLang="en-US" sz="1400" b="1" dirty="0">
                <a:ea typeface="Tmon몬소리 Black" panose="02000A03000000000000"/>
              </a:rPr>
              <a:t>정면만 사용</a:t>
            </a:r>
            <a:r>
              <a:rPr lang="ko-KR" altLang="en-US" sz="1400" dirty="0">
                <a:ea typeface="Tmon몬소리 Black" panose="02000A03000000000000"/>
              </a:rPr>
              <a:t>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53F7A62-2EC2-B138-2972-DF78C0B1C7C9}"/>
              </a:ext>
            </a:extLst>
          </p:cNvPr>
          <p:cNvGrpSpPr/>
          <p:nvPr/>
        </p:nvGrpSpPr>
        <p:grpSpPr>
          <a:xfrm>
            <a:off x="2052630" y="832007"/>
            <a:ext cx="8324855" cy="2711292"/>
            <a:chOff x="2304402" y="743155"/>
            <a:chExt cx="8324855" cy="27112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6ACFD2A-36B4-272C-9490-8509CB722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3" t="15771" r="28356" b="24908"/>
            <a:stretch/>
          </p:blipFill>
          <p:spPr>
            <a:xfrm>
              <a:off x="6460036" y="751279"/>
              <a:ext cx="4169221" cy="27031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E5D9BFD2-7CB6-57DE-19A9-361E56C77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6" t="19933" r="28978" b="23937"/>
            <a:stretch/>
          </p:blipFill>
          <p:spPr>
            <a:xfrm>
              <a:off x="2304402" y="751280"/>
              <a:ext cx="4155634" cy="2703167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DEB175-893B-FC7C-4B41-0EB61575352C}"/>
                </a:ext>
              </a:extLst>
            </p:cNvPr>
            <p:cNvSpPr txBox="1"/>
            <p:nvPr/>
          </p:nvSpPr>
          <p:spPr>
            <a:xfrm>
              <a:off x="3306842" y="751280"/>
              <a:ext cx="225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정면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C42A98-B7C5-797A-2B1F-9DBBAC371902}"/>
                </a:ext>
              </a:extLst>
            </p:cNvPr>
            <p:cNvSpPr txBox="1"/>
            <p:nvPr/>
          </p:nvSpPr>
          <p:spPr>
            <a:xfrm>
              <a:off x="7424110" y="743155"/>
              <a:ext cx="2254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우측</a:t>
              </a: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0A4FAFA-0574-E5D0-AA79-234B750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780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369AB63A-8BB0-A5EF-59E8-A4A8634EC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05E125-556B-8E0B-7FC8-9994A1AD34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1A6E9-32D4-996A-FC68-843B8DF0D4D1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E368E7-1038-4FB3-5FAC-4881A40DE4DA}"/>
              </a:ext>
            </a:extLst>
          </p:cNvPr>
          <p:cNvGraphicFramePr>
            <a:graphicFrameLocks noGrp="1"/>
          </p:cNvGraphicFramePr>
          <p:nvPr/>
        </p:nvGraphicFramePr>
        <p:xfrm>
          <a:off x="4767316" y="4551182"/>
          <a:ext cx="5692830" cy="1903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ea typeface="Tmon몬소리 Black" panose="02000A03000000000000"/>
                        </a:rPr>
                        <a:t>데이터 구성</a:t>
                      </a: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ea typeface="Tmon몬소리 Black" panose="02000A03000000000000"/>
                        </a:rPr>
                        <a:t>정좌우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(5400/5000)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학습 모델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Training Time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36000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17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1.8697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Valid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0.1763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7A5EB7B-03C5-9314-86DD-AD13C3AACBCB}"/>
              </a:ext>
            </a:extLst>
          </p:cNvPr>
          <p:cNvSpPr txBox="1"/>
          <p:nvPr/>
        </p:nvSpPr>
        <p:spPr>
          <a:xfrm>
            <a:off x="1900965" y="3626622"/>
            <a:ext cx="73867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정면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좌측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우측 영상의 얼굴 랜드마크 위치가 너무 달라 학습 후 틀어짐 발생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b="1" dirty="0">
                <a:ea typeface="Tmon몬소리 Black" panose="02000A0300000000000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ea typeface="Tmon몬소리 Black" panose="02000A03000000000000"/>
              </a:rPr>
              <a:t>2D</a:t>
            </a:r>
            <a:r>
              <a:rPr lang="ko-KR" altLang="en-US" sz="1400" b="1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Shape</a:t>
            </a:r>
            <a:r>
              <a:rPr lang="ko-KR" altLang="en-US" sz="1400" dirty="0">
                <a:ea typeface="Tmon몬소리 Black" panose="02000A03000000000000"/>
              </a:rPr>
              <a:t>을 사용하여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Z</a:t>
            </a:r>
            <a:r>
              <a:rPr lang="ko-KR" altLang="en-US" sz="1400" b="1" dirty="0">
                <a:ea typeface="Tmon몬소리 Black" panose="02000A03000000000000"/>
              </a:rPr>
              <a:t>축에 대한 정보가 없음</a:t>
            </a:r>
            <a:r>
              <a:rPr lang="en-US" altLang="ko-KR" sz="1400" b="1" dirty="0">
                <a:ea typeface="Tmon몬소리 Black" panose="02000A03000000000000"/>
              </a:rPr>
              <a:t>.  </a:t>
            </a:r>
            <a:endParaRPr lang="ko-KR" altLang="en-US" sz="1400" b="1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33ADC-F8F1-BC15-C0C5-E1F9BDE281F5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1. 3</a:t>
            </a:r>
            <a:r>
              <a:rPr lang="en-US" altLang="ko-KR" sz="1400" dirty="0">
                <a:ea typeface="Tmon몬소리 Black" panose="02000A03000000000000"/>
              </a:rPr>
              <a:t>D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Landmark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Point</a:t>
            </a:r>
            <a:r>
              <a:rPr lang="ko-KR" altLang="en-US" sz="1400" dirty="0">
                <a:ea typeface="Tmon몬소리 Black" panose="02000A03000000000000"/>
              </a:rPr>
              <a:t>를 얻는다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영상의 </a:t>
            </a:r>
            <a:r>
              <a:rPr lang="ko-KR" altLang="en-US" sz="1400" b="1" dirty="0">
                <a:ea typeface="Tmon몬소리 Black" panose="02000A03000000000000"/>
              </a:rPr>
              <a:t>정면만 사용</a:t>
            </a:r>
            <a:r>
              <a:rPr lang="ko-KR" altLang="en-US" sz="1400" dirty="0">
                <a:ea typeface="Tmon몬소리 Black" panose="02000A03000000000000"/>
              </a:rPr>
              <a:t>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F3C70C0-EE1A-79C2-6DAD-4FB54DA78612}"/>
              </a:ext>
            </a:extLst>
          </p:cNvPr>
          <p:cNvGrpSpPr/>
          <p:nvPr/>
        </p:nvGrpSpPr>
        <p:grpSpPr>
          <a:xfrm>
            <a:off x="2491448" y="760013"/>
            <a:ext cx="7618811" cy="2710137"/>
            <a:chOff x="2361536" y="802887"/>
            <a:chExt cx="7618811" cy="2710137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C119F19-ABD4-A620-C490-16583BDBC73B}"/>
                </a:ext>
              </a:extLst>
            </p:cNvPr>
            <p:cNvGrpSpPr/>
            <p:nvPr/>
          </p:nvGrpSpPr>
          <p:grpSpPr>
            <a:xfrm>
              <a:off x="2361536" y="802887"/>
              <a:ext cx="7618811" cy="2710137"/>
              <a:chOff x="2361536" y="802887"/>
              <a:chExt cx="7618811" cy="2710137"/>
            </a:xfrm>
          </p:grpSpPr>
          <p:pic>
            <p:nvPicPr>
              <p:cNvPr id="21" name="Picture 16">
                <a:extLst>
                  <a:ext uri="{FF2B5EF4-FFF2-40B4-BE49-F238E27FC236}">
                    <a16:creationId xmlns:a16="http://schemas.microsoft.com/office/drawing/2014/main" id="{C0BDE2A6-BE9A-E091-713D-7AA23511479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1536" y="802887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8">
                <a:extLst>
                  <a:ext uri="{FF2B5EF4-FFF2-40B4-BE49-F238E27FC236}">
                    <a16:creationId xmlns:a16="http://schemas.microsoft.com/office/drawing/2014/main" id="{5D0909B3-4DCF-53EE-3BD4-4A63B98AC34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347" y="813024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9F2A2F6-208B-9BE3-9CAD-A4040E03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093" y="1094345"/>
              <a:ext cx="0" cy="196221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685C8AC-E105-D73E-0845-C50A113CB803}"/>
                </a:ext>
              </a:extLst>
            </p:cNvPr>
            <p:cNvGrpSpPr/>
            <p:nvPr/>
          </p:nvGrpSpPr>
          <p:grpSpPr>
            <a:xfrm>
              <a:off x="7271386" y="2837618"/>
              <a:ext cx="45719" cy="228253"/>
              <a:chOff x="5915895" y="2393687"/>
              <a:chExt cx="48024" cy="54191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F9907C4-40BD-C34E-6BFF-75C59512B8B4}"/>
                  </a:ext>
                </a:extLst>
              </p:cNvPr>
              <p:cNvGrpSpPr/>
              <p:nvPr/>
            </p:nvGrpSpPr>
            <p:grpSpPr>
              <a:xfrm flipH="1">
                <a:off x="5918200" y="2658171"/>
                <a:ext cx="45719" cy="277432"/>
                <a:chOff x="5963919" y="2370240"/>
                <a:chExt cx="93168" cy="565363"/>
              </a:xfrm>
            </p:grpSpPr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B29AE2EF-B007-CC32-6F55-87C5F9BE5A78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7E1F1E39-61C4-F28A-4ACB-313DBE754C72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68E3A31F-F61F-354A-D008-71AF051F98BF}"/>
                  </a:ext>
                </a:extLst>
              </p:cNvPr>
              <p:cNvGrpSpPr/>
              <p:nvPr/>
            </p:nvGrpSpPr>
            <p:grpSpPr>
              <a:xfrm rot="10800000" flipH="1">
                <a:off x="5915895" y="2393687"/>
                <a:ext cx="45719" cy="277432"/>
                <a:chOff x="5963919" y="2370240"/>
                <a:chExt cx="93168" cy="565363"/>
              </a:xfrm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2A1E8BCF-F3BD-EF5C-93F4-3E4839799D12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957731A-8E29-CD44-B02E-E6BA97C28E2C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0A4FAFA-0574-E5D0-AA79-234B750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814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경기장에서 뛰고 있는 야구 선수">
            <a:extLst>
              <a:ext uri="{FF2B5EF4-FFF2-40B4-BE49-F238E27FC236}">
                <a16:creationId xmlns:a16="http://schemas.microsoft.com/office/drawing/2014/main" id="{99ED9BF7-0103-F14A-2D44-9BFE4CC08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C2986-E56F-814D-69F8-F119ECEB1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2CDDE-C951-FECA-829D-942B463275EF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EEE9550D-A9DF-D6B3-BAD7-F90146EED6FE}"/>
              </a:ext>
            </a:extLst>
          </p:cNvPr>
          <p:cNvGraphicFramePr>
            <a:graphicFrameLocks noGrp="1"/>
          </p:cNvGraphicFramePr>
          <p:nvPr/>
        </p:nvGraphicFramePr>
        <p:xfrm>
          <a:off x="4767316" y="4553568"/>
          <a:ext cx="5692830" cy="188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 구성</a:t>
                      </a: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정면 </a:t>
                      </a:r>
                      <a:r>
                        <a:rPr lang="en-US" altLang="ko-KR" sz="1500" dirty="0"/>
                        <a:t>(9000)</a:t>
                      </a:r>
                      <a:endParaRPr lang="ko-KR" altLang="en-US" sz="1500" dirty="0"/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4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학습 모델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Model from Scratch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Training Time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65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0.0597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Valid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0.0594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AC4FA3-053E-A0D8-A214-A8EF6ADC52E1}"/>
              </a:ext>
            </a:extLst>
          </p:cNvPr>
          <p:cNvSpPr txBox="1"/>
          <p:nvPr/>
        </p:nvSpPr>
        <p:spPr>
          <a:xfrm>
            <a:off x="1905931" y="3634352"/>
            <a:ext cx="885018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기존 영어로 학습 되었던 </a:t>
            </a:r>
            <a:r>
              <a:rPr lang="ko-KR" altLang="en-US" sz="1400" dirty="0">
                <a:ea typeface="Tmon몬소리 Black" panose="02000A03000000000000"/>
              </a:rPr>
              <a:t>모델에서 </a:t>
            </a:r>
            <a:r>
              <a:rPr lang="en-US" altLang="ko-KR" sz="1400" dirty="0">
                <a:ea typeface="Tmon몬소리 Black" panose="02000A03000000000000"/>
              </a:rPr>
              <a:t>Fine-Tuning </a:t>
            </a:r>
            <a:r>
              <a:rPr lang="ko-KR" altLang="en-US" sz="1400" dirty="0">
                <a:ea typeface="Tmon몬소리 Black" panose="02000A03000000000000"/>
              </a:rPr>
              <a:t>후 </a:t>
            </a:r>
            <a:r>
              <a:rPr lang="en-US" altLang="ko-KR" sz="1400" dirty="0">
                <a:ea typeface="Tmon몬소리 Black" panose="02000A03000000000000"/>
              </a:rPr>
              <a:t>Inference </a:t>
            </a:r>
            <a:r>
              <a:rPr lang="ko-KR" altLang="en-US" sz="1400" dirty="0">
                <a:ea typeface="Tmon몬소리 Black" panose="02000A03000000000000"/>
              </a:rPr>
              <a:t>진행 시 입이 많이 움직이지 않는다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dirty="0">
                <a:ea typeface="Tmon몬소리 Black" panose="02000A03000000000000"/>
              </a:rPr>
              <a:t>: </a:t>
            </a:r>
            <a:r>
              <a:rPr lang="ko-KR" altLang="en-US" sz="1400" dirty="0" err="1">
                <a:ea typeface="Tmon몬소리 Black" panose="02000A03000000000000"/>
              </a:rPr>
              <a:t>영어랑</a:t>
            </a:r>
            <a:r>
              <a:rPr lang="ko-KR" altLang="en-US" sz="1400" dirty="0">
                <a:ea typeface="Tmon몬소리 Black" panose="02000A03000000000000"/>
              </a:rPr>
              <a:t> 한국어의 입모양이 언어적 차이로 인해 차이가 크게 존재한다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r>
              <a:rPr lang="en-US" altLang="ko-KR" sz="1400" b="1" dirty="0">
                <a:ea typeface="Tmon몬소리 Black" panose="02000A03000000000000"/>
              </a:rPr>
              <a:t>(</a:t>
            </a:r>
            <a:r>
              <a:rPr lang="ko-KR" altLang="en-US" sz="1400" b="1" dirty="0">
                <a:ea typeface="Tmon몬소리 Black" panose="02000A03000000000000"/>
              </a:rPr>
              <a:t>추정</a:t>
            </a:r>
            <a:r>
              <a:rPr lang="en-US" altLang="ko-KR" sz="1400" b="1" dirty="0">
                <a:ea typeface="Tmon몬소리 Black" panose="02000A03000000000000"/>
              </a:rPr>
              <a:t>)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88ED7-2558-E38C-62D3-1B0822E7E957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</a:t>
            </a:r>
            <a:r>
              <a:rPr lang="en-US" altLang="ko-KR" sz="1400" b="1" dirty="0">
                <a:ea typeface="Tmon몬소리 Black" panose="02000A03000000000000"/>
              </a:rPr>
              <a:t>Model from Scratch </a:t>
            </a:r>
            <a:endParaRPr lang="en-US" altLang="ko-KR" sz="1400" b="1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음성의 특징 분석</a:t>
            </a:r>
            <a:r>
              <a:rPr lang="en-US" altLang="ko-KR" sz="1400" dirty="0">
                <a:ea typeface="Tmon몬소리 Black" panose="02000A03000000000000"/>
              </a:rPr>
              <a:t>, </a:t>
            </a:r>
            <a:r>
              <a:rPr lang="ko-KR" altLang="en-US" sz="1400" dirty="0">
                <a:ea typeface="Tmon몬소리 Black" panose="02000A03000000000000"/>
              </a:rPr>
              <a:t>재 </a:t>
            </a:r>
            <a:r>
              <a:rPr lang="ko-KR" altLang="en-US" sz="1400" dirty="0" err="1">
                <a:ea typeface="Tmon몬소리 Black" panose="02000A03000000000000"/>
              </a:rPr>
              <a:t>전처리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E5547A42-26D6-F11C-8D3F-1A850FE25F7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48" y="769698"/>
            <a:ext cx="37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507AC0-8D92-7FD0-3D46-D47A617A3484}"/>
              </a:ext>
            </a:extLst>
          </p:cNvPr>
          <p:cNvCxnSpPr>
            <a:cxnSpLocks/>
          </p:cNvCxnSpPr>
          <p:nvPr/>
        </p:nvCxnSpPr>
        <p:spPr>
          <a:xfrm>
            <a:off x="4023929" y="2196952"/>
            <a:ext cx="0" cy="672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DA43D61-E1E4-E566-BCA6-C42D96520C46}"/>
              </a:ext>
            </a:extLst>
          </p:cNvPr>
          <p:cNvGrpSpPr/>
          <p:nvPr/>
        </p:nvGrpSpPr>
        <p:grpSpPr>
          <a:xfrm>
            <a:off x="6326755" y="769698"/>
            <a:ext cx="3780000" cy="2700000"/>
            <a:chOff x="6357235" y="769698"/>
            <a:chExt cx="3780000" cy="2700000"/>
          </a:xfrm>
        </p:grpSpPr>
        <p:pic>
          <p:nvPicPr>
            <p:cNvPr id="46" name="Picture 20">
              <a:extLst>
                <a:ext uri="{FF2B5EF4-FFF2-40B4-BE49-F238E27FC236}">
                  <a16:creationId xmlns:a16="http://schemas.microsoft.com/office/drawing/2014/main" id="{A61BA17C-9A80-905D-8C95-EBB3560D942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235" y="769698"/>
              <a:ext cx="378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AFCE5AA-383C-116D-1A72-DA114224C525}"/>
                </a:ext>
              </a:extLst>
            </p:cNvPr>
            <p:cNvCxnSpPr>
              <a:cxnSpLocks/>
            </p:cNvCxnSpPr>
            <p:nvPr/>
          </p:nvCxnSpPr>
          <p:spPr>
            <a:xfrm>
              <a:off x="8336849" y="1459833"/>
              <a:ext cx="0" cy="15315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5F32DF2-95B2-105F-613B-46C811533EBB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Batch size : 16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Learning rate : 1e-4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061B9D-9425-3212-35DF-E2C91195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18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EEABEB18-6429-3F5D-B708-74E929B29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080936-3B2D-5F9D-3804-C6EBB9783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80E10B-E39A-A966-C75A-4908F1830399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41E452-A920-7036-400F-334B8C53EC23}"/>
              </a:ext>
            </a:extLst>
          </p:cNvPr>
          <p:cNvSpPr/>
          <p:nvPr/>
        </p:nvSpPr>
        <p:spPr>
          <a:xfrm>
            <a:off x="7585704" y="156096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- 249 epoch</a:t>
            </a:r>
          </a:p>
        </p:txBody>
      </p:sp>
      <p:pic>
        <p:nvPicPr>
          <p:cNvPr id="24" name="output_pretrained">
            <a:hlinkClick r:id="" action="ppaction://media"/>
            <a:extLst>
              <a:ext uri="{FF2B5EF4-FFF2-40B4-BE49-F238E27FC236}">
                <a16:creationId xmlns:a16="http://schemas.microsoft.com/office/drawing/2014/main" id="{7C1606C2-290F-1A08-DB39-0FC179D2B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38791" y="1967885"/>
            <a:ext cx="4084585" cy="40845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6D07FA-E5B6-36C7-7A39-CCFCA9D4BF34}"/>
              </a:ext>
            </a:extLst>
          </p:cNvPr>
          <p:cNvSpPr/>
          <p:nvPr/>
        </p:nvSpPr>
        <p:spPr>
          <a:xfrm>
            <a:off x="2516903" y="153890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Pretrained</a:t>
            </a:r>
          </a:p>
        </p:txBody>
      </p:sp>
      <p:pic>
        <p:nvPicPr>
          <p:cNvPr id="27" name="output_249_ckpt">
            <a:hlinkClick r:id="" action="ppaction://media"/>
            <a:extLst>
              <a:ext uri="{FF2B5EF4-FFF2-40B4-BE49-F238E27FC236}">
                <a16:creationId xmlns:a16="http://schemas.microsoft.com/office/drawing/2014/main" id="{DA300F2B-84B3-77CB-E3A3-BF11A43A4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3650" y="1974990"/>
            <a:ext cx="4084585" cy="4084585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094A981-8BC1-1A23-29D7-AA30A4A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8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1665882" y="2596711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14405529" y="2645901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97D90F9E-846A-41E6-0426-B8E5A2F8FEE9}"/>
              </a:ext>
            </a:extLst>
          </p:cNvPr>
          <p:cNvSpPr/>
          <p:nvPr/>
        </p:nvSpPr>
        <p:spPr>
          <a:xfrm>
            <a:off x="5104303" y="2880954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1141334" y="399557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167E8-9F92-4302-9EA6-C6119D42E215}"/>
              </a:ext>
            </a:extLst>
          </p:cNvPr>
          <p:cNvSpPr txBox="1"/>
          <p:nvPr/>
        </p:nvSpPr>
        <p:spPr>
          <a:xfrm>
            <a:off x="14405529" y="4046916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D60B0E-AB98-A875-66AA-591A0DE097B8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CE34954-4FA6-A533-908B-890A47B1077F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0B5BE3-F9F8-9EDE-0992-BE4AB07E8F3D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710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A83EA-033B-0E3E-8A7D-E52D0FD5F7F2}"/>
              </a:ext>
            </a:extLst>
          </p:cNvPr>
          <p:cNvSpPr txBox="1"/>
          <p:nvPr/>
        </p:nvSpPr>
        <p:spPr>
          <a:xfrm>
            <a:off x="914584" y="107375"/>
            <a:ext cx="218421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SadTalker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BAC88-1646-AF19-99E6-5855304C2A5B}"/>
              </a:ext>
            </a:extLst>
          </p:cNvPr>
          <p:cNvSpPr txBox="1"/>
          <p:nvPr/>
        </p:nvSpPr>
        <p:spPr>
          <a:xfrm>
            <a:off x="558984" y="2406173"/>
            <a:ext cx="1070845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Stable-Diffusion base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모델로 높은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Cost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학습의 어려움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22D00-FC9C-F6AD-81F6-64B866FCC008}"/>
              </a:ext>
            </a:extLst>
          </p:cNvPr>
          <p:cNvSpPr txBox="1"/>
          <p:nvPr/>
        </p:nvSpPr>
        <p:spPr>
          <a:xfrm>
            <a:off x="558984" y="1619676"/>
            <a:ext cx="85443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아키텍처 내에 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Wav2Lip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사용하였기에 직접 교체했으나 부정확한 </a:t>
            </a:r>
            <a:r>
              <a:rPr lang="ko-KR" altLang="en-US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입모양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SadTalker1">
            <a:hlinkClick r:id="" action="ppaction://media"/>
            <a:extLst>
              <a:ext uri="{FF2B5EF4-FFF2-40B4-BE49-F238E27FC236}">
                <a16:creationId xmlns:a16="http://schemas.microsoft.com/office/drawing/2014/main" id="{1A77D74B-991E-6324-C4F1-AF4E2C3A75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8100" y="3429000"/>
            <a:ext cx="4690306" cy="2634010"/>
          </a:xfrm>
          <a:prstGeom prst="rect">
            <a:avLst/>
          </a:prstGeom>
        </p:spPr>
      </p:pic>
      <p:pic>
        <p:nvPicPr>
          <p:cNvPr id="4" name="SadTalker2">
            <a:hlinkClick r:id="" action="ppaction://media"/>
            <a:extLst>
              <a:ext uri="{FF2B5EF4-FFF2-40B4-BE49-F238E27FC236}">
                <a16:creationId xmlns:a16="http://schemas.microsoft.com/office/drawing/2014/main" id="{E1BC0B64-F44E-9043-8BBD-0F8A032497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58207" y="3428999"/>
            <a:ext cx="4690306" cy="26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1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A83EA-033B-0E3E-8A7D-E52D0FD5F7F2}"/>
              </a:ext>
            </a:extLst>
          </p:cNvPr>
          <p:cNvSpPr txBox="1"/>
          <p:nvPr/>
        </p:nvSpPr>
        <p:spPr>
          <a:xfrm>
            <a:off x="914584" y="107375"/>
            <a:ext cx="328149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FASTSPEECH2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564EE-9954-46C0-5932-349304F54F07}"/>
              </a:ext>
            </a:extLst>
          </p:cNvPr>
          <p:cNvSpPr txBox="1"/>
          <p:nvPr/>
        </p:nvSpPr>
        <p:spPr>
          <a:xfrm>
            <a:off x="914584" y="1694782"/>
            <a:ext cx="184893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자료 개수의 부족 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4D55B-93FA-FBC1-3195-5E4EF1F9AC8D}"/>
              </a:ext>
            </a:extLst>
          </p:cNvPr>
          <p:cNvSpPr txBox="1"/>
          <p:nvPr/>
        </p:nvSpPr>
        <p:spPr>
          <a:xfrm>
            <a:off x="914584" y="2619342"/>
            <a:ext cx="408413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JETS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모델보다 많은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Noise 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2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A83EA-033B-0E3E-8A7D-E52D0FD5F7F2}"/>
              </a:ext>
            </a:extLst>
          </p:cNvPr>
          <p:cNvSpPr txBox="1"/>
          <p:nvPr/>
        </p:nvSpPr>
        <p:spPr>
          <a:xfrm>
            <a:off x="914584" y="107375"/>
            <a:ext cx="328149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Poly-Encoder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22C86930-493F-C03E-5B7D-614B5671E3CC}"/>
              </a:ext>
            </a:extLst>
          </p:cNvPr>
          <p:cNvSpPr txBox="1"/>
          <p:nvPr/>
        </p:nvSpPr>
        <p:spPr>
          <a:xfrm>
            <a:off x="4004719" y="1582339"/>
            <a:ext cx="39242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 우리 데이터셋에서 답변들이나 질문들이 약간 겹치는 부분도 있고 모든 정보</a:t>
            </a:r>
            <a:r>
              <a:rPr lang="en-US" altLang="ko-KR" dirty="0"/>
              <a:t>(</a:t>
            </a:r>
            <a:r>
              <a:rPr lang="ko-KR" altLang="en-US" dirty="0"/>
              <a:t>다양한 행정질문</a:t>
            </a:r>
            <a:r>
              <a:rPr lang="en-US" altLang="ko-KR" dirty="0"/>
              <a:t>)</a:t>
            </a:r>
            <a:r>
              <a:rPr lang="ko-KR" altLang="en-US" dirty="0"/>
              <a:t>를 담지 못하여서 아쉽다</a:t>
            </a:r>
            <a:r>
              <a:rPr lang="en-US" altLang="ko-KR" dirty="0"/>
              <a:t>-&gt;</a:t>
            </a:r>
            <a:r>
              <a:rPr lang="ko-KR" altLang="en-US" dirty="0"/>
              <a:t>새로운 데이터셋 제작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지금은 하나의 질문에 대한 하나의 </a:t>
            </a:r>
            <a:r>
              <a:rPr lang="ko-KR" altLang="en-US" dirty="0" err="1"/>
              <a:t>답만을</a:t>
            </a:r>
            <a:r>
              <a:rPr lang="ko-KR" altLang="en-US" dirty="0"/>
              <a:t> 내놓는 방식이지만 대화의 흐름을 기억하면서 유사 생성형 </a:t>
            </a:r>
            <a:r>
              <a:rPr lang="ko-KR" altLang="en-US" dirty="0" err="1"/>
              <a:t>처럼</a:t>
            </a:r>
            <a:r>
              <a:rPr lang="ko-KR" altLang="en-US" dirty="0"/>
              <a:t> 대답할 수 있는 </a:t>
            </a:r>
            <a:r>
              <a:rPr lang="ko-KR" altLang="en-US" dirty="0" err="1"/>
              <a:t>챗봇모델</a:t>
            </a:r>
            <a:r>
              <a:rPr lang="ko-KR" altLang="en-US" dirty="0"/>
              <a:t> 이면 </a:t>
            </a:r>
            <a:r>
              <a:rPr lang="ko-KR" altLang="en-US" dirty="0" err="1"/>
              <a:t>좋곗다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7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1665882" y="2596711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6358809" y="2594560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97D90F9E-846A-41E6-0426-B8E5A2F8FEE9}"/>
              </a:ext>
            </a:extLst>
          </p:cNvPr>
          <p:cNvSpPr/>
          <p:nvPr/>
        </p:nvSpPr>
        <p:spPr>
          <a:xfrm>
            <a:off x="5104303" y="2880954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1141334" y="399557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167E8-9F92-4302-9EA6-C6119D42E215}"/>
              </a:ext>
            </a:extLst>
          </p:cNvPr>
          <p:cNvSpPr txBox="1"/>
          <p:nvPr/>
        </p:nvSpPr>
        <p:spPr>
          <a:xfrm>
            <a:off x="6358809" y="399557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E98DDD-D8AF-BBD0-0A51-D37630F580BB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B075D49C-208E-164B-9219-AC1DF1CFA8BE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6D4843-8DE6-1703-0AF7-93ED71C8D876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677BC9-13BF-353F-330E-E5F6A800084D}"/>
              </a:ext>
            </a:extLst>
          </p:cNvPr>
          <p:cNvGrpSpPr/>
          <p:nvPr/>
        </p:nvGrpSpPr>
        <p:grpSpPr>
          <a:xfrm>
            <a:off x="12181326" y="-593980"/>
            <a:ext cx="3028707" cy="1292157"/>
            <a:chOff x="12120366" y="-593980"/>
            <a:chExt cx="3028707" cy="1292157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B074AE89-E37D-8661-4BA7-F32442A68D20}"/>
                </a:ext>
              </a:extLst>
            </p:cNvPr>
            <p:cNvSpPr/>
            <p:nvPr/>
          </p:nvSpPr>
          <p:spPr>
            <a:xfrm>
              <a:off x="12120366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F83A65-F7C7-53BB-1E8E-85E24955BB3D}"/>
                </a:ext>
              </a:extLst>
            </p:cNvPr>
            <p:cNvSpPr txBox="1"/>
            <p:nvPr/>
          </p:nvSpPr>
          <p:spPr>
            <a:xfrm>
              <a:off x="12670033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24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93000"/>
          </a:schemeClr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2604</Words>
  <Application>Microsoft Office PowerPoint</Application>
  <PresentationFormat>와이드스크린</PresentationFormat>
  <Paragraphs>800</Paragraphs>
  <Slides>82</Slides>
  <Notes>1</Notes>
  <HiddenSlides>0</HiddenSlides>
  <MMClips>16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6" baseType="lpstr">
      <vt:lpstr>G마켓 산스 Bold</vt:lpstr>
      <vt:lpstr>G마켓 산스 TTF Light</vt:lpstr>
      <vt:lpstr>G마켓 산스 TTF Medium</vt:lpstr>
      <vt:lpstr>HY견고딕</vt:lpstr>
      <vt:lpstr>KoPub돋움체 Bold</vt:lpstr>
      <vt:lpstr>KoPub돋움체 Light</vt:lpstr>
      <vt:lpstr>KoPub바탕체 Medium</vt:lpstr>
      <vt:lpstr>Tmon몬소리 Black</vt:lpstr>
      <vt:lpstr>맑은 고딕</vt:lpstr>
      <vt:lpstr>바탕</vt:lpstr>
      <vt:lpstr>Arial</vt:lpstr>
      <vt:lpstr>Cambria Math</vt:lpstr>
      <vt:lpstr>Goudy Stout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HWANG MINGYU</cp:lastModifiedBy>
  <cp:revision>61</cp:revision>
  <dcterms:created xsi:type="dcterms:W3CDTF">2023-06-20T01:22:16Z</dcterms:created>
  <dcterms:modified xsi:type="dcterms:W3CDTF">2023-06-22T09:12:32Z</dcterms:modified>
</cp:coreProperties>
</file>